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8" r:id="rId11"/>
    <p:sldId id="262" r:id="rId12"/>
    <p:sldId id="269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Comic Sans MS" panose="030F0702030302020204" pitchFamily="66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  <p:embeddedFont>
      <p:font typeface="Fira Sans Extra Condensed SemiBold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gnesh S" initials="" lastIdx="1" clrIdx="0"/>
  <p:cmAuthor id="1" name="Sai Kumar Murugavel" initials="" lastIdx="2" clrIdx="1"/>
  <p:cmAuthor id="2" name="Harshita Sharma" initials="HS" lastIdx="2" clrIdx="2">
    <p:extLst>
      <p:ext uri="{19B8F6BF-5375-455C-9EA6-DF929625EA0E}">
        <p15:presenceInfo xmlns:p15="http://schemas.microsoft.com/office/powerpoint/2012/main" userId="S::hsharm14@lakeheadu.ca::1cef12e7-d6ad-465c-8bad-1f572c0453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4A5F"/>
    <a:srgbClr val="9C2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24T23:06:30.693" idx="1">
    <p:pos x="6000" y="0"/>
    <p:text>_Marked as resolved_</p:text>
  </p:cm>
  <p:cm authorId="0" dt="2023-10-24T23:16:52.818" idx="1">
    <p:pos x="6000" y="0"/>
    <p:text>Guys try to improve the ppt as soon as possible..will stick to this template, the first 3 slides were done..rest of the slides regarding the idealogy has to be developed.</p:text>
  </p:cm>
  <p:cm authorId="1" dt="2023-10-24T23:16:52.818" idx="2">
    <p:pos x="6000" y="0"/>
    <p:text>_Re-opened_
Bro Roboto font use pannunga. Comic Sans nalla illa.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cb56ad35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cb56ad35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599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cb56ad35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5cb56ad35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6effc117e_0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6effc117e_0_1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6effc117e_0_1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6effc117e_0_1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1d8dd90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1d8dd90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cb56ad3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cb56ad3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cb56ad35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cb56ad35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2f3ea53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2f3ea53c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8e0887482e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8e0887482e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6effc117e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6effc117e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12025" y="1012843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_5dvk_B499lU_jINhFO4b6hrtF5sD_A9Pihu632l94A/copy#gid=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ctrTitle"/>
          </p:nvPr>
        </p:nvSpPr>
        <p:spPr>
          <a:xfrm flipH="1">
            <a:off x="1122668" y="85862"/>
            <a:ext cx="4174800" cy="30779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600" dirty="0">
                <a:solidFill>
                  <a:srgbClr val="824A5F"/>
                </a:solidFill>
              </a:rPr>
              <a:t>Stock Management Application</a:t>
            </a:r>
            <a:br>
              <a:rPr lang="en-CA" sz="5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600" dirty="0">
                <a:solidFill>
                  <a:srgbClr val="9C208D"/>
                </a:solidFill>
              </a:rPr>
              <a:t>Efficient Stock and Inventory Management System</a:t>
            </a:r>
            <a:endParaRPr sz="5600" dirty="0">
              <a:solidFill>
                <a:srgbClr val="9C208D"/>
              </a:solidFill>
            </a:endParaRPr>
          </a:p>
        </p:txBody>
      </p:sp>
      <p:grpSp>
        <p:nvGrpSpPr>
          <p:cNvPr id="68" name="Google Shape;68;p20"/>
          <p:cNvGrpSpPr/>
          <p:nvPr/>
        </p:nvGrpSpPr>
        <p:grpSpPr>
          <a:xfrm>
            <a:off x="74227" y="3349601"/>
            <a:ext cx="2466079" cy="1698314"/>
            <a:chOff x="5153450" y="889138"/>
            <a:chExt cx="3580973" cy="3365224"/>
          </a:xfrm>
        </p:grpSpPr>
        <p:sp>
          <p:nvSpPr>
            <p:cNvPr id="69" name="Google Shape;69;p20"/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0"/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0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0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0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0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0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0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0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0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0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0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0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0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0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0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0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0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0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0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0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0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0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0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0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0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0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0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0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0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0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5260070" y="214660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9D999C-17CB-E897-BD15-B6C55F6CBCC4}"/>
              </a:ext>
            </a:extLst>
          </p:cNvPr>
          <p:cNvSpPr txBox="1"/>
          <p:nvPr/>
        </p:nvSpPr>
        <p:spPr>
          <a:xfrm>
            <a:off x="3351437" y="3824110"/>
            <a:ext cx="2394948" cy="159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b="1" u="sng" dirty="0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Submitted By-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Vignesh </a:t>
            </a:r>
            <a:r>
              <a:rPr lang="en-CA" sz="1200" dirty="0" err="1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Selvaraju</a:t>
            </a:r>
            <a:r>
              <a:rPr lang="en-CA" sz="1200" dirty="0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- 1225705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Sai Kumar </a:t>
            </a:r>
            <a:r>
              <a:rPr lang="en-CA" sz="1200" dirty="0" err="1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Murugavel</a:t>
            </a:r>
            <a:r>
              <a:rPr lang="en-CA" sz="1200" dirty="0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- 1210580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Ranton </a:t>
            </a:r>
            <a:r>
              <a:rPr lang="en-CA" sz="1200" dirty="0" err="1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Nigil</a:t>
            </a:r>
            <a:r>
              <a:rPr lang="en-CA" sz="1200" dirty="0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CA" sz="1200" dirty="0" err="1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Roke</a:t>
            </a:r>
            <a:r>
              <a:rPr lang="en-CA" sz="1200" dirty="0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Keisar-1226620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 err="1">
                <a:solidFill>
                  <a:srgbClr val="824A5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Kaarthik</a:t>
            </a:r>
            <a:r>
              <a:rPr lang="en-CA" sz="1200" dirty="0">
                <a:solidFill>
                  <a:srgbClr val="824A5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CA" sz="1200" dirty="0" err="1">
                <a:solidFill>
                  <a:srgbClr val="824A5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Sekar</a:t>
            </a:r>
            <a:r>
              <a:rPr lang="en-CA" sz="1200" dirty="0">
                <a:solidFill>
                  <a:srgbClr val="824A5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- 1218831</a:t>
            </a:r>
            <a:endParaRPr lang="en-CA" sz="1200" dirty="0">
              <a:solidFill>
                <a:srgbClr val="824A5F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824A5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Harshita Sharma- 1229053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B6E32-621F-38D1-56A1-6DFEA043D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36" y="185833"/>
            <a:ext cx="2984545" cy="49468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887" y="3252524"/>
            <a:ext cx="2345288" cy="18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FA136C-B619-E17A-E221-10D49B67D5B9}"/>
              </a:ext>
            </a:extLst>
          </p:cNvPr>
          <p:cNvSpPr txBox="1"/>
          <p:nvPr/>
        </p:nvSpPr>
        <p:spPr>
          <a:xfrm>
            <a:off x="1595120" y="1225227"/>
            <a:ext cx="4030138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9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endParaRPr kumimoji="0" lang="en-US" altLang="en-US" sz="29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 app UI/UX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Firebase for real-time database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flow between app and Firebase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High-level architecture diagram </a:t>
            </a:r>
          </a:p>
          <a:p>
            <a:endParaRPr lang="en-CA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88B34-7DFF-4138-C4FD-2AE81AD0F8D5}"/>
              </a:ext>
            </a:extLst>
          </p:cNvPr>
          <p:cNvSpPr txBox="1"/>
          <p:nvPr/>
        </p:nvSpPr>
        <p:spPr>
          <a:xfrm>
            <a:off x="-96520" y="0"/>
            <a:ext cx="653288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6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07865-088C-1FD8-EBE1-EF271D07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60" y="712696"/>
            <a:ext cx="1194639" cy="2124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1A08DE-F72C-5745-6899-AF0333348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380" y="712696"/>
            <a:ext cx="1115100" cy="1772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EE93B2-7D3A-0877-DC42-0D7243520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381" y="2485677"/>
            <a:ext cx="1164178" cy="22976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6C1297-3675-A4AF-06C6-E29872133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8421" y="2892359"/>
            <a:ext cx="1164178" cy="18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5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 txBox="1"/>
          <p:nvPr/>
        </p:nvSpPr>
        <p:spPr>
          <a:xfrm>
            <a:off x="3842080" y="1926889"/>
            <a:ext cx="4875975" cy="27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3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barcode scanning</a:t>
            </a:r>
          </a:p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large amounts of data</a:t>
            </a:r>
          </a:p>
          <a:p>
            <a:pPr marL="342900" indent="-34290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3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</a:p>
          <a:p>
            <a:pPr marL="800100" lvl="1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Firebase for scalable data storage</a:t>
            </a:r>
          </a:p>
          <a:p>
            <a:pPr marL="800100" lvl="1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efficient data retrieval and update mechanisms</a:t>
            </a:r>
          </a:p>
          <a:p>
            <a:pPr marL="800100" lvl="1" indent="-34290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q"/>
            </a:pPr>
            <a:endParaRPr lang="en-US" sz="23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65ABC-02F9-55D4-B0A9-95D8DBD370D6}"/>
              </a:ext>
            </a:extLst>
          </p:cNvPr>
          <p:cNvSpPr txBox="1"/>
          <p:nvPr/>
        </p:nvSpPr>
        <p:spPr>
          <a:xfrm>
            <a:off x="782320" y="658912"/>
            <a:ext cx="6553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</a:t>
            </a:r>
          </a:p>
        </p:txBody>
      </p:sp>
      <p:grpSp>
        <p:nvGrpSpPr>
          <p:cNvPr id="4" name="Google Shape;552;p29">
            <a:extLst>
              <a:ext uri="{FF2B5EF4-FFF2-40B4-BE49-F238E27FC236}">
                <a16:creationId xmlns:a16="http://schemas.microsoft.com/office/drawing/2014/main" id="{79B988FA-19FA-4F35-47EC-7B3D033E2B39}"/>
              </a:ext>
            </a:extLst>
          </p:cNvPr>
          <p:cNvGrpSpPr/>
          <p:nvPr/>
        </p:nvGrpSpPr>
        <p:grpSpPr>
          <a:xfrm>
            <a:off x="7966307" y="465240"/>
            <a:ext cx="558329" cy="1590163"/>
            <a:chOff x="7594342" y="1687680"/>
            <a:chExt cx="978181" cy="2941294"/>
          </a:xfrm>
        </p:grpSpPr>
        <p:sp>
          <p:nvSpPr>
            <p:cNvPr id="5" name="Google Shape;553;p29">
              <a:extLst>
                <a:ext uri="{FF2B5EF4-FFF2-40B4-BE49-F238E27FC236}">
                  <a16:creationId xmlns:a16="http://schemas.microsoft.com/office/drawing/2014/main" id="{E1ABA8D2-2C8A-FC11-C228-4B3984A15275}"/>
                </a:ext>
              </a:extLst>
            </p:cNvPr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54;p29">
              <a:extLst>
                <a:ext uri="{FF2B5EF4-FFF2-40B4-BE49-F238E27FC236}">
                  <a16:creationId xmlns:a16="http://schemas.microsoft.com/office/drawing/2014/main" id="{438AACAD-80F5-A8EF-9FC8-1584DC7B4E72}"/>
                </a:ext>
              </a:extLst>
            </p:cNvPr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5;p29">
              <a:extLst>
                <a:ext uri="{FF2B5EF4-FFF2-40B4-BE49-F238E27FC236}">
                  <a16:creationId xmlns:a16="http://schemas.microsoft.com/office/drawing/2014/main" id="{76AA5370-F569-2570-941D-4F91BB73C69B}"/>
                </a:ext>
              </a:extLst>
            </p:cNvPr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6;p29">
              <a:extLst>
                <a:ext uri="{FF2B5EF4-FFF2-40B4-BE49-F238E27FC236}">
                  <a16:creationId xmlns:a16="http://schemas.microsoft.com/office/drawing/2014/main" id="{A2B82539-6871-33E8-5FE2-4B10783F65B6}"/>
                </a:ext>
              </a:extLst>
            </p:cNvPr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57;p29">
              <a:extLst>
                <a:ext uri="{FF2B5EF4-FFF2-40B4-BE49-F238E27FC236}">
                  <a16:creationId xmlns:a16="http://schemas.microsoft.com/office/drawing/2014/main" id="{CEC52742-9419-57B0-55AC-A064B0C324D6}"/>
                </a:ext>
              </a:extLst>
            </p:cNvPr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8;p29">
              <a:extLst>
                <a:ext uri="{FF2B5EF4-FFF2-40B4-BE49-F238E27FC236}">
                  <a16:creationId xmlns:a16="http://schemas.microsoft.com/office/drawing/2014/main" id="{245B6C7C-3A46-0CE5-E648-2EECA62E1377}"/>
                </a:ext>
              </a:extLst>
            </p:cNvPr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9;p29">
              <a:extLst>
                <a:ext uri="{FF2B5EF4-FFF2-40B4-BE49-F238E27FC236}">
                  <a16:creationId xmlns:a16="http://schemas.microsoft.com/office/drawing/2014/main" id="{EF38BE42-8F49-7A9A-1CB9-5D338269DA4E}"/>
                </a:ext>
              </a:extLst>
            </p:cNvPr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0;p29">
              <a:extLst>
                <a:ext uri="{FF2B5EF4-FFF2-40B4-BE49-F238E27FC236}">
                  <a16:creationId xmlns:a16="http://schemas.microsoft.com/office/drawing/2014/main" id="{202DE9AB-9210-01AA-593E-F6CDFE76CC1D}"/>
                </a:ext>
              </a:extLst>
            </p:cNvPr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1;p29">
              <a:extLst>
                <a:ext uri="{FF2B5EF4-FFF2-40B4-BE49-F238E27FC236}">
                  <a16:creationId xmlns:a16="http://schemas.microsoft.com/office/drawing/2014/main" id="{CAD6305B-6143-CD2E-DD51-91E48BCED0CC}"/>
                </a:ext>
              </a:extLst>
            </p:cNvPr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2;p29">
              <a:extLst>
                <a:ext uri="{FF2B5EF4-FFF2-40B4-BE49-F238E27FC236}">
                  <a16:creationId xmlns:a16="http://schemas.microsoft.com/office/drawing/2014/main" id="{698B87CD-255B-CF3B-367C-211F1E3C0663}"/>
                </a:ext>
              </a:extLst>
            </p:cNvPr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3;p29">
              <a:extLst>
                <a:ext uri="{FF2B5EF4-FFF2-40B4-BE49-F238E27FC236}">
                  <a16:creationId xmlns:a16="http://schemas.microsoft.com/office/drawing/2014/main" id="{129FAB62-966D-C360-10A8-FAFCFAE37BFA}"/>
                </a:ext>
              </a:extLst>
            </p:cNvPr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4;p29">
              <a:extLst>
                <a:ext uri="{FF2B5EF4-FFF2-40B4-BE49-F238E27FC236}">
                  <a16:creationId xmlns:a16="http://schemas.microsoft.com/office/drawing/2014/main" id="{AC07D784-B3F3-7782-DE17-2663D288C445}"/>
                </a:ext>
              </a:extLst>
            </p:cNvPr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5;p29">
              <a:extLst>
                <a:ext uri="{FF2B5EF4-FFF2-40B4-BE49-F238E27FC236}">
                  <a16:creationId xmlns:a16="http://schemas.microsoft.com/office/drawing/2014/main" id="{75148973-7075-FF28-6A29-BFC204BC875D}"/>
                </a:ext>
              </a:extLst>
            </p:cNvPr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6;p29">
              <a:extLst>
                <a:ext uri="{FF2B5EF4-FFF2-40B4-BE49-F238E27FC236}">
                  <a16:creationId xmlns:a16="http://schemas.microsoft.com/office/drawing/2014/main" id="{462A2221-F246-CE6A-06F4-CACCF5A08988}"/>
                </a:ext>
              </a:extLst>
            </p:cNvPr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7;p29">
              <a:extLst>
                <a:ext uri="{FF2B5EF4-FFF2-40B4-BE49-F238E27FC236}">
                  <a16:creationId xmlns:a16="http://schemas.microsoft.com/office/drawing/2014/main" id="{87EF9BE0-040C-9C17-D678-BE88F81C8D84}"/>
                </a:ext>
              </a:extLst>
            </p:cNvPr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8;p29">
              <a:extLst>
                <a:ext uri="{FF2B5EF4-FFF2-40B4-BE49-F238E27FC236}">
                  <a16:creationId xmlns:a16="http://schemas.microsoft.com/office/drawing/2014/main" id="{AAACAF87-114B-4CFB-8533-E31B4B4BA216}"/>
                </a:ext>
              </a:extLst>
            </p:cNvPr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9;p29">
              <a:extLst>
                <a:ext uri="{FF2B5EF4-FFF2-40B4-BE49-F238E27FC236}">
                  <a16:creationId xmlns:a16="http://schemas.microsoft.com/office/drawing/2014/main" id="{589AFA3E-612C-69C8-EE89-C895610D4893}"/>
                </a:ext>
              </a:extLst>
            </p:cNvPr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0;p29">
              <a:extLst>
                <a:ext uri="{FF2B5EF4-FFF2-40B4-BE49-F238E27FC236}">
                  <a16:creationId xmlns:a16="http://schemas.microsoft.com/office/drawing/2014/main" id="{2FC12615-D217-533E-D23A-6DDD83D8440D}"/>
                </a:ext>
              </a:extLst>
            </p:cNvPr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1;p29">
              <a:extLst>
                <a:ext uri="{FF2B5EF4-FFF2-40B4-BE49-F238E27FC236}">
                  <a16:creationId xmlns:a16="http://schemas.microsoft.com/office/drawing/2014/main" id="{EDCD268C-C88C-334A-8374-AC784B70DDB8}"/>
                </a:ext>
              </a:extLst>
            </p:cNvPr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2;p29">
              <a:extLst>
                <a:ext uri="{FF2B5EF4-FFF2-40B4-BE49-F238E27FC236}">
                  <a16:creationId xmlns:a16="http://schemas.microsoft.com/office/drawing/2014/main" id="{97F35BC8-99D8-F215-0A82-A8A71C0B4C23}"/>
                </a:ext>
              </a:extLst>
            </p:cNvPr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3;p29">
              <a:extLst>
                <a:ext uri="{FF2B5EF4-FFF2-40B4-BE49-F238E27FC236}">
                  <a16:creationId xmlns:a16="http://schemas.microsoft.com/office/drawing/2014/main" id="{03391314-A2F0-2434-DDB6-6170E60A4DC9}"/>
                </a:ext>
              </a:extLst>
            </p:cNvPr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4;p29">
              <a:extLst>
                <a:ext uri="{FF2B5EF4-FFF2-40B4-BE49-F238E27FC236}">
                  <a16:creationId xmlns:a16="http://schemas.microsoft.com/office/drawing/2014/main" id="{47C51F68-64B9-B588-2818-71DE680F3B03}"/>
                </a:ext>
              </a:extLst>
            </p:cNvPr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5;p29">
              <a:extLst>
                <a:ext uri="{FF2B5EF4-FFF2-40B4-BE49-F238E27FC236}">
                  <a16:creationId xmlns:a16="http://schemas.microsoft.com/office/drawing/2014/main" id="{E19CA464-9FB6-36AF-0C35-D7B87B92DC50}"/>
                </a:ext>
              </a:extLst>
            </p:cNvPr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6;p29">
              <a:extLst>
                <a:ext uri="{FF2B5EF4-FFF2-40B4-BE49-F238E27FC236}">
                  <a16:creationId xmlns:a16="http://schemas.microsoft.com/office/drawing/2014/main" id="{7F6BD270-D19B-4CF7-AA6F-799928BC99C1}"/>
                </a:ext>
              </a:extLst>
            </p:cNvPr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7;p29">
              <a:extLst>
                <a:ext uri="{FF2B5EF4-FFF2-40B4-BE49-F238E27FC236}">
                  <a16:creationId xmlns:a16="http://schemas.microsoft.com/office/drawing/2014/main" id="{CD5C61A6-636A-255B-7026-E31991E8E38E}"/>
                </a:ext>
              </a:extLst>
            </p:cNvPr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8;p29">
              <a:extLst>
                <a:ext uri="{FF2B5EF4-FFF2-40B4-BE49-F238E27FC236}">
                  <a16:creationId xmlns:a16="http://schemas.microsoft.com/office/drawing/2014/main" id="{5B939424-2A04-6D50-8C4D-FD9C6501F033}"/>
                </a:ext>
              </a:extLst>
            </p:cNvPr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9;p29">
              <a:extLst>
                <a:ext uri="{FF2B5EF4-FFF2-40B4-BE49-F238E27FC236}">
                  <a16:creationId xmlns:a16="http://schemas.microsoft.com/office/drawing/2014/main" id="{70B6767E-142E-9EDE-F2C7-AEBFE55D1FF5}"/>
                </a:ext>
              </a:extLst>
            </p:cNvPr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0;p29">
              <a:extLst>
                <a:ext uri="{FF2B5EF4-FFF2-40B4-BE49-F238E27FC236}">
                  <a16:creationId xmlns:a16="http://schemas.microsoft.com/office/drawing/2014/main" id="{F9F5F914-5592-14DC-B32E-88425C609540}"/>
                </a:ext>
              </a:extLst>
            </p:cNvPr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1;p29">
              <a:extLst>
                <a:ext uri="{FF2B5EF4-FFF2-40B4-BE49-F238E27FC236}">
                  <a16:creationId xmlns:a16="http://schemas.microsoft.com/office/drawing/2014/main" id="{8349AA78-4BC0-423A-FC3D-2194EE0DF30E}"/>
                </a:ext>
              </a:extLst>
            </p:cNvPr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2;p29">
              <a:extLst>
                <a:ext uri="{FF2B5EF4-FFF2-40B4-BE49-F238E27FC236}">
                  <a16:creationId xmlns:a16="http://schemas.microsoft.com/office/drawing/2014/main" id="{BE1A2FBD-4DD1-EA1A-940D-255D0ECDE9FD}"/>
                </a:ext>
              </a:extLst>
            </p:cNvPr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3;p29">
              <a:extLst>
                <a:ext uri="{FF2B5EF4-FFF2-40B4-BE49-F238E27FC236}">
                  <a16:creationId xmlns:a16="http://schemas.microsoft.com/office/drawing/2014/main" id="{7DD32787-057C-EDD9-698D-6EDC9C48D4EC}"/>
                </a:ext>
              </a:extLst>
            </p:cNvPr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;p29">
              <a:extLst>
                <a:ext uri="{FF2B5EF4-FFF2-40B4-BE49-F238E27FC236}">
                  <a16:creationId xmlns:a16="http://schemas.microsoft.com/office/drawing/2014/main" id="{6BBB1CD6-7B3D-A444-0250-A7D317A6A853}"/>
                </a:ext>
              </a:extLst>
            </p:cNvPr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85;p29">
              <a:extLst>
                <a:ext uri="{FF2B5EF4-FFF2-40B4-BE49-F238E27FC236}">
                  <a16:creationId xmlns:a16="http://schemas.microsoft.com/office/drawing/2014/main" id="{9E1B0C26-6FF1-1A96-373E-E2C934A86627}"/>
                </a:ext>
              </a:extLst>
            </p:cNvPr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;p29">
              <a:extLst>
                <a:ext uri="{FF2B5EF4-FFF2-40B4-BE49-F238E27FC236}">
                  <a16:creationId xmlns:a16="http://schemas.microsoft.com/office/drawing/2014/main" id="{32559DA5-788E-ECE2-8490-5A343B496D31}"/>
                </a:ext>
              </a:extLst>
            </p:cNvPr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7;p29">
              <a:extLst>
                <a:ext uri="{FF2B5EF4-FFF2-40B4-BE49-F238E27FC236}">
                  <a16:creationId xmlns:a16="http://schemas.microsoft.com/office/drawing/2014/main" id="{96ABE4EB-95DF-91F4-8BE3-9891495DABFC}"/>
                </a:ext>
              </a:extLst>
            </p:cNvPr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8;p29">
              <a:extLst>
                <a:ext uri="{FF2B5EF4-FFF2-40B4-BE49-F238E27FC236}">
                  <a16:creationId xmlns:a16="http://schemas.microsoft.com/office/drawing/2014/main" id="{9D8F6651-A2B9-7055-B3CB-A18F9F18DF4F}"/>
                </a:ext>
              </a:extLst>
            </p:cNvPr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9;p29">
              <a:extLst>
                <a:ext uri="{FF2B5EF4-FFF2-40B4-BE49-F238E27FC236}">
                  <a16:creationId xmlns:a16="http://schemas.microsoft.com/office/drawing/2014/main" id="{7335A2A6-5708-171A-CFB8-0F968BED412C}"/>
                </a:ext>
              </a:extLst>
            </p:cNvPr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0;p29">
              <a:extLst>
                <a:ext uri="{FF2B5EF4-FFF2-40B4-BE49-F238E27FC236}">
                  <a16:creationId xmlns:a16="http://schemas.microsoft.com/office/drawing/2014/main" id="{C12543B5-655F-6BAB-EA66-88DD7288DB3B}"/>
                </a:ext>
              </a:extLst>
            </p:cNvPr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68;p20">
            <a:extLst>
              <a:ext uri="{FF2B5EF4-FFF2-40B4-BE49-F238E27FC236}">
                <a16:creationId xmlns:a16="http://schemas.microsoft.com/office/drawing/2014/main" id="{60F8DF0E-EF1C-865D-8267-659C875B95AB}"/>
              </a:ext>
            </a:extLst>
          </p:cNvPr>
          <p:cNvGrpSpPr/>
          <p:nvPr/>
        </p:nvGrpSpPr>
        <p:grpSpPr>
          <a:xfrm>
            <a:off x="312234" y="2317141"/>
            <a:ext cx="3122341" cy="2492751"/>
            <a:chOff x="5153450" y="889138"/>
            <a:chExt cx="3580973" cy="3365224"/>
          </a:xfrm>
        </p:grpSpPr>
        <p:sp>
          <p:nvSpPr>
            <p:cNvPr id="44" name="Google Shape;69;p20">
              <a:extLst>
                <a:ext uri="{FF2B5EF4-FFF2-40B4-BE49-F238E27FC236}">
                  <a16:creationId xmlns:a16="http://schemas.microsoft.com/office/drawing/2014/main" id="{198B099D-B7B7-4CB5-1899-A13C11E564C6}"/>
                </a:ext>
              </a:extLst>
            </p:cNvPr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;p20">
              <a:extLst>
                <a:ext uri="{FF2B5EF4-FFF2-40B4-BE49-F238E27FC236}">
                  <a16:creationId xmlns:a16="http://schemas.microsoft.com/office/drawing/2014/main" id="{F4F9D785-F013-93C6-62B1-5A4DBF53AABA}"/>
                </a:ext>
              </a:extLst>
            </p:cNvPr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;p20">
              <a:extLst>
                <a:ext uri="{FF2B5EF4-FFF2-40B4-BE49-F238E27FC236}">
                  <a16:creationId xmlns:a16="http://schemas.microsoft.com/office/drawing/2014/main" id="{BC5729BE-5087-1477-2CEB-ADC61AAAE5D4}"/>
                </a:ext>
              </a:extLst>
            </p:cNvPr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;p20">
              <a:extLst>
                <a:ext uri="{FF2B5EF4-FFF2-40B4-BE49-F238E27FC236}">
                  <a16:creationId xmlns:a16="http://schemas.microsoft.com/office/drawing/2014/main" id="{8A753E1B-277C-B58D-9898-D46E4AE4CA7F}"/>
                </a:ext>
              </a:extLst>
            </p:cNvPr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;p20">
              <a:extLst>
                <a:ext uri="{FF2B5EF4-FFF2-40B4-BE49-F238E27FC236}">
                  <a16:creationId xmlns:a16="http://schemas.microsoft.com/office/drawing/2014/main" id="{9980C9A6-390A-3C27-00DF-814569424925}"/>
                </a:ext>
              </a:extLst>
            </p:cNvPr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4;p20">
              <a:extLst>
                <a:ext uri="{FF2B5EF4-FFF2-40B4-BE49-F238E27FC236}">
                  <a16:creationId xmlns:a16="http://schemas.microsoft.com/office/drawing/2014/main" id="{4883C987-F990-4454-F640-936D9E7819D9}"/>
                </a:ext>
              </a:extLst>
            </p:cNvPr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5;p20">
              <a:extLst>
                <a:ext uri="{FF2B5EF4-FFF2-40B4-BE49-F238E27FC236}">
                  <a16:creationId xmlns:a16="http://schemas.microsoft.com/office/drawing/2014/main" id="{8B71AD4D-4AFC-9A72-230C-43347F076AD0}"/>
                </a:ext>
              </a:extLst>
            </p:cNvPr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;p20">
              <a:extLst>
                <a:ext uri="{FF2B5EF4-FFF2-40B4-BE49-F238E27FC236}">
                  <a16:creationId xmlns:a16="http://schemas.microsoft.com/office/drawing/2014/main" id="{826C749A-2D00-5B04-A34D-A106C9575534}"/>
                </a:ext>
              </a:extLst>
            </p:cNvPr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;p20">
              <a:extLst>
                <a:ext uri="{FF2B5EF4-FFF2-40B4-BE49-F238E27FC236}">
                  <a16:creationId xmlns:a16="http://schemas.microsoft.com/office/drawing/2014/main" id="{97B829FB-A705-440D-7482-A0B4A5242122}"/>
                </a:ext>
              </a:extLst>
            </p:cNvPr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8;p20">
              <a:extLst>
                <a:ext uri="{FF2B5EF4-FFF2-40B4-BE49-F238E27FC236}">
                  <a16:creationId xmlns:a16="http://schemas.microsoft.com/office/drawing/2014/main" id="{9B4E0707-F261-5124-B16F-A942391F37A7}"/>
                </a:ext>
              </a:extLst>
            </p:cNvPr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9;p20">
              <a:extLst>
                <a:ext uri="{FF2B5EF4-FFF2-40B4-BE49-F238E27FC236}">
                  <a16:creationId xmlns:a16="http://schemas.microsoft.com/office/drawing/2014/main" id="{7D880F85-7AC1-0CFA-6875-6D2A39C21229}"/>
                </a:ext>
              </a:extLst>
            </p:cNvPr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0;p20">
              <a:extLst>
                <a:ext uri="{FF2B5EF4-FFF2-40B4-BE49-F238E27FC236}">
                  <a16:creationId xmlns:a16="http://schemas.microsoft.com/office/drawing/2014/main" id="{558B49A7-BC11-6202-7E98-DB221854D7C3}"/>
                </a:ext>
              </a:extLst>
            </p:cNvPr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1;p20">
              <a:extLst>
                <a:ext uri="{FF2B5EF4-FFF2-40B4-BE49-F238E27FC236}">
                  <a16:creationId xmlns:a16="http://schemas.microsoft.com/office/drawing/2014/main" id="{FC18B78E-DFE3-90AE-974B-48B71B5F4D6C}"/>
                </a:ext>
              </a:extLst>
            </p:cNvPr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;p20">
              <a:extLst>
                <a:ext uri="{FF2B5EF4-FFF2-40B4-BE49-F238E27FC236}">
                  <a16:creationId xmlns:a16="http://schemas.microsoft.com/office/drawing/2014/main" id="{8C9A0F96-11E9-6729-BD76-9FBC47FA3B4A}"/>
                </a:ext>
              </a:extLst>
            </p:cNvPr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;p20">
              <a:extLst>
                <a:ext uri="{FF2B5EF4-FFF2-40B4-BE49-F238E27FC236}">
                  <a16:creationId xmlns:a16="http://schemas.microsoft.com/office/drawing/2014/main" id="{20B25F1D-C818-EC99-29A2-23CF990964F4}"/>
                </a:ext>
              </a:extLst>
            </p:cNvPr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;p20">
              <a:extLst>
                <a:ext uri="{FF2B5EF4-FFF2-40B4-BE49-F238E27FC236}">
                  <a16:creationId xmlns:a16="http://schemas.microsoft.com/office/drawing/2014/main" id="{E172C909-84FC-137F-88EE-28F1458F125C}"/>
                </a:ext>
              </a:extLst>
            </p:cNvPr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;p20">
              <a:extLst>
                <a:ext uri="{FF2B5EF4-FFF2-40B4-BE49-F238E27FC236}">
                  <a16:creationId xmlns:a16="http://schemas.microsoft.com/office/drawing/2014/main" id="{1BCD1397-9AA5-1108-427B-54D447980ABF}"/>
                </a:ext>
              </a:extLst>
            </p:cNvPr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6;p20">
              <a:extLst>
                <a:ext uri="{FF2B5EF4-FFF2-40B4-BE49-F238E27FC236}">
                  <a16:creationId xmlns:a16="http://schemas.microsoft.com/office/drawing/2014/main" id="{1EB68EAC-2FFB-D934-B76F-E0AFDC128E45}"/>
                </a:ext>
              </a:extLst>
            </p:cNvPr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;p20">
              <a:extLst>
                <a:ext uri="{FF2B5EF4-FFF2-40B4-BE49-F238E27FC236}">
                  <a16:creationId xmlns:a16="http://schemas.microsoft.com/office/drawing/2014/main" id="{D0EE8E7F-0FF9-4280-772D-EA31476099DE}"/>
                </a:ext>
              </a:extLst>
            </p:cNvPr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8;p20">
              <a:extLst>
                <a:ext uri="{FF2B5EF4-FFF2-40B4-BE49-F238E27FC236}">
                  <a16:creationId xmlns:a16="http://schemas.microsoft.com/office/drawing/2014/main" id="{5FD98557-D6BA-E77D-7963-1A7225BBA6EE}"/>
                </a:ext>
              </a:extLst>
            </p:cNvPr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9;p20">
              <a:extLst>
                <a:ext uri="{FF2B5EF4-FFF2-40B4-BE49-F238E27FC236}">
                  <a16:creationId xmlns:a16="http://schemas.microsoft.com/office/drawing/2014/main" id="{06C94D43-15C4-AE58-E0AC-2460F203CBD9}"/>
                </a:ext>
              </a:extLst>
            </p:cNvPr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0;p20">
              <a:extLst>
                <a:ext uri="{FF2B5EF4-FFF2-40B4-BE49-F238E27FC236}">
                  <a16:creationId xmlns:a16="http://schemas.microsoft.com/office/drawing/2014/main" id="{3E0B0807-1CF6-1464-1B86-D463B51618E1}"/>
                </a:ext>
              </a:extLst>
            </p:cNvPr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91;p20">
              <a:extLst>
                <a:ext uri="{FF2B5EF4-FFF2-40B4-BE49-F238E27FC236}">
                  <a16:creationId xmlns:a16="http://schemas.microsoft.com/office/drawing/2014/main" id="{EE86865B-8DFA-DBE8-8964-5426351E5E89}"/>
                </a:ext>
              </a:extLst>
            </p:cNvPr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2;p20">
              <a:extLst>
                <a:ext uri="{FF2B5EF4-FFF2-40B4-BE49-F238E27FC236}">
                  <a16:creationId xmlns:a16="http://schemas.microsoft.com/office/drawing/2014/main" id="{BB89CBB3-0905-A86B-7438-4D22A839B32F}"/>
                </a:ext>
              </a:extLst>
            </p:cNvPr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93;p20">
              <a:extLst>
                <a:ext uri="{FF2B5EF4-FFF2-40B4-BE49-F238E27FC236}">
                  <a16:creationId xmlns:a16="http://schemas.microsoft.com/office/drawing/2014/main" id="{52F9C308-54EC-CD9F-70C8-49EAB7EE4A65}"/>
                </a:ext>
              </a:extLst>
            </p:cNvPr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94;p20">
              <a:extLst>
                <a:ext uri="{FF2B5EF4-FFF2-40B4-BE49-F238E27FC236}">
                  <a16:creationId xmlns:a16="http://schemas.microsoft.com/office/drawing/2014/main" id="{208D23AF-DAA5-25D8-AE10-FB1EEE9C28CA}"/>
                </a:ext>
              </a:extLst>
            </p:cNvPr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95;p20">
              <a:extLst>
                <a:ext uri="{FF2B5EF4-FFF2-40B4-BE49-F238E27FC236}">
                  <a16:creationId xmlns:a16="http://schemas.microsoft.com/office/drawing/2014/main" id="{5BA7AB39-BDBE-925D-6D07-4BEE2DCB9209}"/>
                </a:ext>
              </a:extLst>
            </p:cNvPr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96;p20">
              <a:extLst>
                <a:ext uri="{FF2B5EF4-FFF2-40B4-BE49-F238E27FC236}">
                  <a16:creationId xmlns:a16="http://schemas.microsoft.com/office/drawing/2014/main" id="{9E0CD157-881F-67E8-9D62-1DE5E7BEE08D}"/>
                </a:ext>
              </a:extLst>
            </p:cNvPr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97;p20">
              <a:extLst>
                <a:ext uri="{FF2B5EF4-FFF2-40B4-BE49-F238E27FC236}">
                  <a16:creationId xmlns:a16="http://schemas.microsoft.com/office/drawing/2014/main" id="{54864471-AC78-1679-D615-9918CD53891A}"/>
                </a:ext>
              </a:extLst>
            </p:cNvPr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98;p20">
              <a:extLst>
                <a:ext uri="{FF2B5EF4-FFF2-40B4-BE49-F238E27FC236}">
                  <a16:creationId xmlns:a16="http://schemas.microsoft.com/office/drawing/2014/main" id="{4CE36061-ACC8-F5E4-7EB2-31223A93DA43}"/>
                </a:ext>
              </a:extLst>
            </p:cNvPr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99;p20">
              <a:extLst>
                <a:ext uri="{FF2B5EF4-FFF2-40B4-BE49-F238E27FC236}">
                  <a16:creationId xmlns:a16="http://schemas.microsoft.com/office/drawing/2014/main" id="{6B783647-60D7-721E-ED51-8942A954DB92}"/>
                </a:ext>
              </a:extLst>
            </p:cNvPr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00;p20">
              <a:extLst>
                <a:ext uri="{FF2B5EF4-FFF2-40B4-BE49-F238E27FC236}">
                  <a16:creationId xmlns:a16="http://schemas.microsoft.com/office/drawing/2014/main" id="{F363609D-658A-E2AA-96BE-2E830F9E02CA}"/>
                </a:ext>
              </a:extLst>
            </p:cNvPr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01;p20">
              <a:extLst>
                <a:ext uri="{FF2B5EF4-FFF2-40B4-BE49-F238E27FC236}">
                  <a16:creationId xmlns:a16="http://schemas.microsoft.com/office/drawing/2014/main" id="{3D334372-2F9B-A9FD-C947-D282F9249381}"/>
                </a:ext>
              </a:extLst>
            </p:cNvPr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02;p20">
              <a:extLst>
                <a:ext uri="{FF2B5EF4-FFF2-40B4-BE49-F238E27FC236}">
                  <a16:creationId xmlns:a16="http://schemas.microsoft.com/office/drawing/2014/main" id="{E8BCD0D9-EA11-EA4E-69CC-279E64583EF1}"/>
                </a:ext>
              </a:extLst>
            </p:cNvPr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03;p20">
              <a:extLst>
                <a:ext uri="{FF2B5EF4-FFF2-40B4-BE49-F238E27FC236}">
                  <a16:creationId xmlns:a16="http://schemas.microsoft.com/office/drawing/2014/main" id="{CA76960D-F485-F157-54A4-A026B912D426}"/>
                </a:ext>
              </a:extLst>
            </p:cNvPr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4;p20">
              <a:extLst>
                <a:ext uri="{FF2B5EF4-FFF2-40B4-BE49-F238E27FC236}">
                  <a16:creationId xmlns:a16="http://schemas.microsoft.com/office/drawing/2014/main" id="{66CB30EC-F268-D6D1-EBA1-1237420E1D08}"/>
                </a:ext>
              </a:extLst>
            </p:cNvPr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05;p20">
              <a:extLst>
                <a:ext uri="{FF2B5EF4-FFF2-40B4-BE49-F238E27FC236}">
                  <a16:creationId xmlns:a16="http://schemas.microsoft.com/office/drawing/2014/main" id="{D84E6E1A-AEA4-5FAE-DB73-6D9A9FD26F5C}"/>
                </a:ext>
              </a:extLst>
            </p:cNvPr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06;p20">
              <a:extLst>
                <a:ext uri="{FF2B5EF4-FFF2-40B4-BE49-F238E27FC236}">
                  <a16:creationId xmlns:a16="http://schemas.microsoft.com/office/drawing/2014/main" id="{6F5C92E4-013E-867F-1D94-E8DC779F2247}"/>
                </a:ext>
              </a:extLst>
            </p:cNvPr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;p20">
              <a:extLst>
                <a:ext uri="{FF2B5EF4-FFF2-40B4-BE49-F238E27FC236}">
                  <a16:creationId xmlns:a16="http://schemas.microsoft.com/office/drawing/2014/main" id="{A7D8C9EC-E349-D103-2983-B7B1F6F57094}"/>
                </a:ext>
              </a:extLst>
            </p:cNvPr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08;p20">
              <a:extLst>
                <a:ext uri="{FF2B5EF4-FFF2-40B4-BE49-F238E27FC236}">
                  <a16:creationId xmlns:a16="http://schemas.microsoft.com/office/drawing/2014/main" id="{0BE84BAB-229C-EDAE-BE04-C56A5A54BAE8}"/>
                </a:ext>
              </a:extLst>
            </p:cNvPr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09;p20">
              <a:extLst>
                <a:ext uri="{FF2B5EF4-FFF2-40B4-BE49-F238E27FC236}">
                  <a16:creationId xmlns:a16="http://schemas.microsoft.com/office/drawing/2014/main" id="{35BBFE20-5581-5A69-696D-FFC8D07E52A4}"/>
                </a:ext>
              </a:extLst>
            </p:cNvPr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10;p20">
              <a:extLst>
                <a:ext uri="{FF2B5EF4-FFF2-40B4-BE49-F238E27FC236}">
                  <a16:creationId xmlns:a16="http://schemas.microsoft.com/office/drawing/2014/main" id="{E58634D5-3BC3-CDB4-CDFF-895851B0705B}"/>
                </a:ext>
              </a:extLst>
            </p:cNvPr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11;p20">
              <a:extLst>
                <a:ext uri="{FF2B5EF4-FFF2-40B4-BE49-F238E27FC236}">
                  <a16:creationId xmlns:a16="http://schemas.microsoft.com/office/drawing/2014/main" id="{8F9FF735-CC07-0558-F48F-A68CF387772F}"/>
                </a:ext>
              </a:extLst>
            </p:cNvPr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12;p20">
              <a:extLst>
                <a:ext uri="{FF2B5EF4-FFF2-40B4-BE49-F238E27FC236}">
                  <a16:creationId xmlns:a16="http://schemas.microsoft.com/office/drawing/2014/main" id="{DBE0B125-5245-B6BE-EDF6-7A81951BD091}"/>
                </a:ext>
              </a:extLst>
            </p:cNvPr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13;p20">
              <a:extLst>
                <a:ext uri="{FF2B5EF4-FFF2-40B4-BE49-F238E27FC236}">
                  <a16:creationId xmlns:a16="http://schemas.microsoft.com/office/drawing/2014/main" id="{917080ED-9741-C3EB-D402-E1CDA40A1AAF}"/>
                </a:ext>
              </a:extLst>
            </p:cNvPr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14;p20">
              <a:extLst>
                <a:ext uri="{FF2B5EF4-FFF2-40B4-BE49-F238E27FC236}">
                  <a16:creationId xmlns:a16="http://schemas.microsoft.com/office/drawing/2014/main" id="{006017D8-FD3A-0F74-107F-B93DFC7F6D64}"/>
                </a:ext>
              </a:extLst>
            </p:cNvPr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15;p20">
              <a:extLst>
                <a:ext uri="{FF2B5EF4-FFF2-40B4-BE49-F238E27FC236}">
                  <a16:creationId xmlns:a16="http://schemas.microsoft.com/office/drawing/2014/main" id="{0ED1047A-8336-5C76-B661-30481A4C354F}"/>
                </a:ext>
              </a:extLst>
            </p:cNvPr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16;p20">
              <a:extLst>
                <a:ext uri="{FF2B5EF4-FFF2-40B4-BE49-F238E27FC236}">
                  <a16:creationId xmlns:a16="http://schemas.microsoft.com/office/drawing/2014/main" id="{02F02145-ACDB-473B-FF0A-F030B44B057D}"/>
                </a:ext>
              </a:extLst>
            </p:cNvPr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17;p20">
              <a:extLst>
                <a:ext uri="{FF2B5EF4-FFF2-40B4-BE49-F238E27FC236}">
                  <a16:creationId xmlns:a16="http://schemas.microsoft.com/office/drawing/2014/main" id="{23CD300A-42EA-0E40-4BA7-360975B213A8}"/>
                </a:ext>
              </a:extLst>
            </p:cNvPr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18;p20">
              <a:extLst>
                <a:ext uri="{FF2B5EF4-FFF2-40B4-BE49-F238E27FC236}">
                  <a16:creationId xmlns:a16="http://schemas.microsoft.com/office/drawing/2014/main" id="{9E73BF47-155E-16DF-40DD-16B4DBC3E2AB}"/>
                </a:ext>
              </a:extLst>
            </p:cNvPr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19;p20">
              <a:extLst>
                <a:ext uri="{FF2B5EF4-FFF2-40B4-BE49-F238E27FC236}">
                  <a16:creationId xmlns:a16="http://schemas.microsoft.com/office/drawing/2014/main" id="{BA959C8C-0836-5E71-91F6-3666329C381D}"/>
                </a:ext>
              </a:extLst>
            </p:cNvPr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20;p20">
              <a:extLst>
                <a:ext uri="{FF2B5EF4-FFF2-40B4-BE49-F238E27FC236}">
                  <a16:creationId xmlns:a16="http://schemas.microsoft.com/office/drawing/2014/main" id="{1D5A5DF4-0445-8F69-456A-184F135B9A16}"/>
                </a:ext>
              </a:extLst>
            </p:cNvPr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21;p20">
              <a:extLst>
                <a:ext uri="{FF2B5EF4-FFF2-40B4-BE49-F238E27FC236}">
                  <a16:creationId xmlns:a16="http://schemas.microsoft.com/office/drawing/2014/main" id="{8F8CD6E9-BC30-70EC-537F-85B0D3CA95D0}"/>
                </a:ext>
              </a:extLst>
            </p:cNvPr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22;p20">
              <a:extLst>
                <a:ext uri="{FF2B5EF4-FFF2-40B4-BE49-F238E27FC236}">
                  <a16:creationId xmlns:a16="http://schemas.microsoft.com/office/drawing/2014/main" id="{1899D3D7-2064-93F8-7C76-4ECB55802F6F}"/>
                </a:ext>
              </a:extLst>
            </p:cNvPr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23;p20">
              <a:extLst>
                <a:ext uri="{FF2B5EF4-FFF2-40B4-BE49-F238E27FC236}">
                  <a16:creationId xmlns:a16="http://schemas.microsoft.com/office/drawing/2014/main" id="{C0F60697-2940-7400-5DD7-14064EDA5FD1}"/>
                </a:ext>
              </a:extLst>
            </p:cNvPr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24;p20">
              <a:extLst>
                <a:ext uri="{FF2B5EF4-FFF2-40B4-BE49-F238E27FC236}">
                  <a16:creationId xmlns:a16="http://schemas.microsoft.com/office/drawing/2014/main" id="{0D083C19-823D-B5C3-BF45-B4B622ECD2FD}"/>
                </a:ext>
              </a:extLst>
            </p:cNvPr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25;p20">
              <a:extLst>
                <a:ext uri="{FF2B5EF4-FFF2-40B4-BE49-F238E27FC236}">
                  <a16:creationId xmlns:a16="http://schemas.microsoft.com/office/drawing/2014/main" id="{68A68E45-5ED9-D27C-87C2-94C3AF873B45}"/>
                </a:ext>
              </a:extLst>
            </p:cNvPr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26;p20">
              <a:extLst>
                <a:ext uri="{FF2B5EF4-FFF2-40B4-BE49-F238E27FC236}">
                  <a16:creationId xmlns:a16="http://schemas.microsoft.com/office/drawing/2014/main" id="{FBBC604F-03D0-DECB-8614-3F2547E6D43E}"/>
                </a:ext>
              </a:extLst>
            </p:cNvPr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27;p20">
              <a:extLst>
                <a:ext uri="{FF2B5EF4-FFF2-40B4-BE49-F238E27FC236}">
                  <a16:creationId xmlns:a16="http://schemas.microsoft.com/office/drawing/2014/main" id="{067F076D-E5BF-6216-793D-1F93F624A863}"/>
                </a:ext>
              </a:extLst>
            </p:cNvPr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28;p20">
              <a:extLst>
                <a:ext uri="{FF2B5EF4-FFF2-40B4-BE49-F238E27FC236}">
                  <a16:creationId xmlns:a16="http://schemas.microsoft.com/office/drawing/2014/main" id="{5749D009-4CF8-326D-B4F5-8800E4B7E571}"/>
                </a:ext>
              </a:extLst>
            </p:cNvPr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29;p20">
              <a:extLst>
                <a:ext uri="{FF2B5EF4-FFF2-40B4-BE49-F238E27FC236}">
                  <a16:creationId xmlns:a16="http://schemas.microsoft.com/office/drawing/2014/main" id="{4B37F64E-8FB2-0131-E074-6712FCE1FFB0}"/>
                </a:ext>
              </a:extLst>
            </p:cNvPr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30;p20">
              <a:extLst>
                <a:ext uri="{FF2B5EF4-FFF2-40B4-BE49-F238E27FC236}">
                  <a16:creationId xmlns:a16="http://schemas.microsoft.com/office/drawing/2014/main" id="{D1A6C0F8-2595-4EAB-4E6D-34E03BAB5842}"/>
                </a:ext>
              </a:extLst>
            </p:cNvPr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31;p20">
              <a:extLst>
                <a:ext uri="{FF2B5EF4-FFF2-40B4-BE49-F238E27FC236}">
                  <a16:creationId xmlns:a16="http://schemas.microsoft.com/office/drawing/2014/main" id="{D181924F-E215-8042-69D8-8EE6E3F1E2F0}"/>
                </a:ext>
              </a:extLst>
            </p:cNvPr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32;p20">
              <a:extLst>
                <a:ext uri="{FF2B5EF4-FFF2-40B4-BE49-F238E27FC236}">
                  <a16:creationId xmlns:a16="http://schemas.microsoft.com/office/drawing/2014/main" id="{539F0325-EA82-A61B-7FF6-6EED9C2B0626}"/>
                </a:ext>
              </a:extLst>
            </p:cNvPr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33;p20">
              <a:extLst>
                <a:ext uri="{FF2B5EF4-FFF2-40B4-BE49-F238E27FC236}">
                  <a16:creationId xmlns:a16="http://schemas.microsoft.com/office/drawing/2014/main" id="{529FEC96-A5DD-B0E3-1D0F-9CECF3DAB15D}"/>
                </a:ext>
              </a:extLst>
            </p:cNvPr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34;p20">
              <a:extLst>
                <a:ext uri="{FF2B5EF4-FFF2-40B4-BE49-F238E27FC236}">
                  <a16:creationId xmlns:a16="http://schemas.microsoft.com/office/drawing/2014/main" id="{A9643896-5E77-F19C-BC0D-D81FD48D7956}"/>
                </a:ext>
              </a:extLst>
            </p:cNvPr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35;p20">
              <a:extLst>
                <a:ext uri="{FF2B5EF4-FFF2-40B4-BE49-F238E27FC236}">
                  <a16:creationId xmlns:a16="http://schemas.microsoft.com/office/drawing/2014/main" id="{66E5F043-036A-A6E4-DE65-18E909345906}"/>
                </a:ext>
              </a:extLst>
            </p:cNvPr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36;p20">
              <a:extLst>
                <a:ext uri="{FF2B5EF4-FFF2-40B4-BE49-F238E27FC236}">
                  <a16:creationId xmlns:a16="http://schemas.microsoft.com/office/drawing/2014/main" id="{EEECECE7-9D48-88F1-0EEF-60B45B734755}"/>
                </a:ext>
              </a:extLst>
            </p:cNvPr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37;p20">
              <a:extLst>
                <a:ext uri="{FF2B5EF4-FFF2-40B4-BE49-F238E27FC236}">
                  <a16:creationId xmlns:a16="http://schemas.microsoft.com/office/drawing/2014/main" id="{D2EC7D38-E7C1-5ED3-1205-A821FE3AF62C}"/>
                </a:ext>
              </a:extLst>
            </p:cNvPr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38;p20">
              <a:extLst>
                <a:ext uri="{FF2B5EF4-FFF2-40B4-BE49-F238E27FC236}">
                  <a16:creationId xmlns:a16="http://schemas.microsoft.com/office/drawing/2014/main" id="{8B977996-A74A-3F43-8EF5-07DB158CD8AE}"/>
                </a:ext>
              </a:extLst>
            </p:cNvPr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39;p20">
              <a:extLst>
                <a:ext uri="{FF2B5EF4-FFF2-40B4-BE49-F238E27FC236}">
                  <a16:creationId xmlns:a16="http://schemas.microsoft.com/office/drawing/2014/main" id="{2B1E11B0-BF40-1816-B9F5-DF90C901BE32}"/>
                </a:ext>
              </a:extLst>
            </p:cNvPr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40;p20">
              <a:extLst>
                <a:ext uri="{FF2B5EF4-FFF2-40B4-BE49-F238E27FC236}">
                  <a16:creationId xmlns:a16="http://schemas.microsoft.com/office/drawing/2014/main" id="{51A5F234-7175-7495-3AF1-BBF4383388F5}"/>
                </a:ext>
              </a:extLst>
            </p:cNvPr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41;p20">
              <a:extLst>
                <a:ext uri="{FF2B5EF4-FFF2-40B4-BE49-F238E27FC236}">
                  <a16:creationId xmlns:a16="http://schemas.microsoft.com/office/drawing/2014/main" id="{A4D9C51C-26D1-1ABD-9716-FB48B4536294}"/>
                </a:ext>
              </a:extLst>
            </p:cNvPr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42;p20">
              <a:extLst>
                <a:ext uri="{FF2B5EF4-FFF2-40B4-BE49-F238E27FC236}">
                  <a16:creationId xmlns:a16="http://schemas.microsoft.com/office/drawing/2014/main" id="{3E98D4F7-D1F4-EF56-5367-62E29D4E6F23}"/>
                </a:ext>
              </a:extLst>
            </p:cNvPr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43;p20">
              <a:extLst>
                <a:ext uri="{FF2B5EF4-FFF2-40B4-BE49-F238E27FC236}">
                  <a16:creationId xmlns:a16="http://schemas.microsoft.com/office/drawing/2014/main" id="{D645A6C4-D490-A461-BDA8-B4F3448D8E7D}"/>
                </a:ext>
              </a:extLst>
            </p:cNvPr>
            <p:cNvSpPr/>
            <p:nvPr/>
          </p:nvSpPr>
          <p:spPr>
            <a:xfrm>
              <a:off x="5260070" y="214660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44;p20">
              <a:extLst>
                <a:ext uri="{FF2B5EF4-FFF2-40B4-BE49-F238E27FC236}">
                  <a16:creationId xmlns:a16="http://schemas.microsoft.com/office/drawing/2014/main" id="{C5815856-4C0E-3CCC-DE0C-A11D0F93BD4A}"/>
                </a:ext>
              </a:extLst>
            </p:cNvPr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45;p20">
              <a:extLst>
                <a:ext uri="{FF2B5EF4-FFF2-40B4-BE49-F238E27FC236}">
                  <a16:creationId xmlns:a16="http://schemas.microsoft.com/office/drawing/2014/main" id="{F25920F9-27E7-6687-BD00-2C450FB14471}"/>
                </a:ext>
              </a:extLst>
            </p:cNvPr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46;p20">
              <a:extLst>
                <a:ext uri="{FF2B5EF4-FFF2-40B4-BE49-F238E27FC236}">
                  <a16:creationId xmlns:a16="http://schemas.microsoft.com/office/drawing/2014/main" id="{4DB72816-BD6C-1EC8-4244-89AFA8FC1AB0}"/>
                </a:ext>
              </a:extLst>
            </p:cNvPr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47;p20">
              <a:extLst>
                <a:ext uri="{FF2B5EF4-FFF2-40B4-BE49-F238E27FC236}">
                  <a16:creationId xmlns:a16="http://schemas.microsoft.com/office/drawing/2014/main" id="{A09FB021-603C-0B2F-AE59-81F78A634002}"/>
                </a:ext>
              </a:extLst>
            </p:cNvPr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48;p20">
              <a:extLst>
                <a:ext uri="{FF2B5EF4-FFF2-40B4-BE49-F238E27FC236}">
                  <a16:creationId xmlns:a16="http://schemas.microsoft.com/office/drawing/2014/main" id="{06F03C6F-2B6C-EA31-85EE-233B853E982E}"/>
                </a:ext>
              </a:extLst>
            </p:cNvPr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49;p20">
              <a:extLst>
                <a:ext uri="{FF2B5EF4-FFF2-40B4-BE49-F238E27FC236}">
                  <a16:creationId xmlns:a16="http://schemas.microsoft.com/office/drawing/2014/main" id="{D16C3CB6-43B1-D1F4-0FD5-E35E37E6A783}"/>
                </a:ext>
              </a:extLst>
            </p:cNvPr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50;p20">
              <a:extLst>
                <a:ext uri="{FF2B5EF4-FFF2-40B4-BE49-F238E27FC236}">
                  <a16:creationId xmlns:a16="http://schemas.microsoft.com/office/drawing/2014/main" id="{690BF822-A150-EFDE-997A-9B70DFA0D064}"/>
                </a:ext>
              </a:extLst>
            </p:cNvPr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51;p20">
              <a:extLst>
                <a:ext uri="{FF2B5EF4-FFF2-40B4-BE49-F238E27FC236}">
                  <a16:creationId xmlns:a16="http://schemas.microsoft.com/office/drawing/2014/main" id="{9A35D91D-7085-9A5D-95AE-B39F1384EFB6}"/>
                </a:ext>
              </a:extLst>
            </p:cNvPr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52;p20">
              <a:extLst>
                <a:ext uri="{FF2B5EF4-FFF2-40B4-BE49-F238E27FC236}">
                  <a16:creationId xmlns:a16="http://schemas.microsoft.com/office/drawing/2014/main" id="{1AA09D22-49FA-A0C5-F115-B8847CFA3AF0}"/>
                </a:ext>
              </a:extLst>
            </p:cNvPr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53;p20">
              <a:extLst>
                <a:ext uri="{FF2B5EF4-FFF2-40B4-BE49-F238E27FC236}">
                  <a16:creationId xmlns:a16="http://schemas.microsoft.com/office/drawing/2014/main" id="{27F23F4E-A22E-8B32-3B53-D0FAD2D387B0}"/>
                </a:ext>
              </a:extLst>
            </p:cNvPr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54;p20">
              <a:extLst>
                <a:ext uri="{FF2B5EF4-FFF2-40B4-BE49-F238E27FC236}">
                  <a16:creationId xmlns:a16="http://schemas.microsoft.com/office/drawing/2014/main" id="{9B1D9218-6C8C-974C-BEAC-3E64724A1A6F}"/>
                </a:ext>
              </a:extLst>
            </p:cNvPr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55;p20">
              <a:extLst>
                <a:ext uri="{FF2B5EF4-FFF2-40B4-BE49-F238E27FC236}">
                  <a16:creationId xmlns:a16="http://schemas.microsoft.com/office/drawing/2014/main" id="{178BBECA-B18A-E440-0123-568CB0ECD646}"/>
                </a:ext>
              </a:extLst>
            </p:cNvPr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56;p20">
              <a:extLst>
                <a:ext uri="{FF2B5EF4-FFF2-40B4-BE49-F238E27FC236}">
                  <a16:creationId xmlns:a16="http://schemas.microsoft.com/office/drawing/2014/main" id="{4F7BF1FA-E5CA-39C4-E1E8-D63CCD865975}"/>
                </a:ext>
              </a:extLst>
            </p:cNvPr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57;p20">
              <a:extLst>
                <a:ext uri="{FF2B5EF4-FFF2-40B4-BE49-F238E27FC236}">
                  <a16:creationId xmlns:a16="http://schemas.microsoft.com/office/drawing/2014/main" id="{AF670340-6FF5-6F56-EFFD-AC90D0B13CF6}"/>
                </a:ext>
              </a:extLst>
            </p:cNvPr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58;p20">
              <a:extLst>
                <a:ext uri="{FF2B5EF4-FFF2-40B4-BE49-F238E27FC236}">
                  <a16:creationId xmlns:a16="http://schemas.microsoft.com/office/drawing/2014/main" id="{3964D72B-2B01-A68B-629E-A517849F6C92}"/>
                </a:ext>
              </a:extLst>
            </p:cNvPr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59;p20">
              <a:extLst>
                <a:ext uri="{FF2B5EF4-FFF2-40B4-BE49-F238E27FC236}">
                  <a16:creationId xmlns:a16="http://schemas.microsoft.com/office/drawing/2014/main" id="{17615332-3472-1C07-CC89-4009F175C74A}"/>
                </a:ext>
              </a:extLst>
            </p:cNvPr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60;p20">
              <a:extLst>
                <a:ext uri="{FF2B5EF4-FFF2-40B4-BE49-F238E27FC236}">
                  <a16:creationId xmlns:a16="http://schemas.microsoft.com/office/drawing/2014/main" id="{F4E9F59A-5BDC-C060-92F9-54E9D6C72228}"/>
                </a:ext>
              </a:extLst>
            </p:cNvPr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61;p20">
              <a:extLst>
                <a:ext uri="{FF2B5EF4-FFF2-40B4-BE49-F238E27FC236}">
                  <a16:creationId xmlns:a16="http://schemas.microsoft.com/office/drawing/2014/main" id="{86D1B981-F0C6-1E7D-F9F9-04B5011E2093}"/>
                </a:ext>
              </a:extLst>
            </p:cNvPr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62;p20">
              <a:extLst>
                <a:ext uri="{FF2B5EF4-FFF2-40B4-BE49-F238E27FC236}">
                  <a16:creationId xmlns:a16="http://schemas.microsoft.com/office/drawing/2014/main" id="{A0B31F1B-4209-E768-D875-C76F84FBEEFE}"/>
                </a:ext>
              </a:extLst>
            </p:cNvPr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63;p20">
              <a:extLst>
                <a:ext uri="{FF2B5EF4-FFF2-40B4-BE49-F238E27FC236}">
                  <a16:creationId xmlns:a16="http://schemas.microsoft.com/office/drawing/2014/main" id="{3724B4CC-9E98-5AC3-6DBE-AD70BBB21DB8}"/>
                </a:ext>
              </a:extLst>
            </p:cNvPr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64;p20">
              <a:extLst>
                <a:ext uri="{FF2B5EF4-FFF2-40B4-BE49-F238E27FC236}">
                  <a16:creationId xmlns:a16="http://schemas.microsoft.com/office/drawing/2014/main" id="{2C18A115-5DA4-D823-CB83-8593464538D8}"/>
                </a:ext>
              </a:extLst>
            </p:cNvPr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65;p20">
              <a:extLst>
                <a:ext uri="{FF2B5EF4-FFF2-40B4-BE49-F238E27FC236}">
                  <a16:creationId xmlns:a16="http://schemas.microsoft.com/office/drawing/2014/main" id="{7CBCE296-AFD8-27A8-1D06-8E0D63DB5082}"/>
                </a:ext>
              </a:extLst>
            </p:cNvPr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66;p20">
              <a:extLst>
                <a:ext uri="{FF2B5EF4-FFF2-40B4-BE49-F238E27FC236}">
                  <a16:creationId xmlns:a16="http://schemas.microsoft.com/office/drawing/2014/main" id="{9BBB92B1-34CF-18CC-F333-423D75B5E9B1}"/>
                </a:ext>
              </a:extLst>
            </p:cNvPr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67;p20">
              <a:extLst>
                <a:ext uri="{FF2B5EF4-FFF2-40B4-BE49-F238E27FC236}">
                  <a16:creationId xmlns:a16="http://schemas.microsoft.com/office/drawing/2014/main" id="{90A42807-97CA-935B-13AF-DF93EC2D1DC9}"/>
                </a:ext>
              </a:extLst>
            </p:cNvPr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68;p20">
              <a:extLst>
                <a:ext uri="{FF2B5EF4-FFF2-40B4-BE49-F238E27FC236}">
                  <a16:creationId xmlns:a16="http://schemas.microsoft.com/office/drawing/2014/main" id="{799AE35B-B6B9-ECC8-DF3D-35A2EBC07A6B}"/>
                </a:ext>
              </a:extLst>
            </p:cNvPr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69;p20">
              <a:extLst>
                <a:ext uri="{FF2B5EF4-FFF2-40B4-BE49-F238E27FC236}">
                  <a16:creationId xmlns:a16="http://schemas.microsoft.com/office/drawing/2014/main" id="{ECADCD75-24EB-257E-4789-66104076D060}"/>
                </a:ext>
              </a:extLst>
            </p:cNvPr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70;p20">
              <a:extLst>
                <a:ext uri="{FF2B5EF4-FFF2-40B4-BE49-F238E27FC236}">
                  <a16:creationId xmlns:a16="http://schemas.microsoft.com/office/drawing/2014/main" id="{938A190C-E5F8-D16F-E2D9-9D8A2904E691}"/>
                </a:ext>
              </a:extLst>
            </p:cNvPr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71;p20">
              <a:extLst>
                <a:ext uri="{FF2B5EF4-FFF2-40B4-BE49-F238E27FC236}">
                  <a16:creationId xmlns:a16="http://schemas.microsoft.com/office/drawing/2014/main" id="{50E9ADA4-D019-C4B1-AA59-F4BC7E1486B8}"/>
                </a:ext>
              </a:extLst>
            </p:cNvPr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72;p20">
              <a:extLst>
                <a:ext uri="{FF2B5EF4-FFF2-40B4-BE49-F238E27FC236}">
                  <a16:creationId xmlns:a16="http://schemas.microsoft.com/office/drawing/2014/main" id="{4E21C84F-8AB1-CF4F-9944-000E18BD0DBB}"/>
                </a:ext>
              </a:extLst>
            </p:cNvPr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73;p20">
              <a:extLst>
                <a:ext uri="{FF2B5EF4-FFF2-40B4-BE49-F238E27FC236}">
                  <a16:creationId xmlns:a16="http://schemas.microsoft.com/office/drawing/2014/main" id="{63C54ECA-3D27-00AE-30FE-605D485D0777}"/>
                </a:ext>
              </a:extLst>
            </p:cNvPr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74;p20">
              <a:extLst>
                <a:ext uri="{FF2B5EF4-FFF2-40B4-BE49-F238E27FC236}">
                  <a16:creationId xmlns:a16="http://schemas.microsoft.com/office/drawing/2014/main" id="{93C32CA0-B11F-2A94-B466-14F3A9D78F69}"/>
                </a:ext>
              </a:extLst>
            </p:cNvPr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75;p20">
              <a:extLst>
                <a:ext uri="{FF2B5EF4-FFF2-40B4-BE49-F238E27FC236}">
                  <a16:creationId xmlns:a16="http://schemas.microsoft.com/office/drawing/2014/main" id="{6904A762-E523-7F6C-5F84-D5F72FF7AEF1}"/>
                </a:ext>
              </a:extLst>
            </p:cNvPr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76;p20">
              <a:extLst>
                <a:ext uri="{FF2B5EF4-FFF2-40B4-BE49-F238E27FC236}">
                  <a16:creationId xmlns:a16="http://schemas.microsoft.com/office/drawing/2014/main" id="{F5C591CE-2944-1A64-7A7B-ED66B816756F}"/>
                </a:ext>
              </a:extLst>
            </p:cNvPr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77;p20">
              <a:extLst>
                <a:ext uri="{FF2B5EF4-FFF2-40B4-BE49-F238E27FC236}">
                  <a16:creationId xmlns:a16="http://schemas.microsoft.com/office/drawing/2014/main" id="{1713747F-3641-E298-710C-C88D872341C3}"/>
                </a:ext>
              </a:extLst>
            </p:cNvPr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78;p20">
              <a:extLst>
                <a:ext uri="{FF2B5EF4-FFF2-40B4-BE49-F238E27FC236}">
                  <a16:creationId xmlns:a16="http://schemas.microsoft.com/office/drawing/2014/main" id="{E3FEA0C5-9245-B3AE-7710-155EE6A0CED4}"/>
                </a:ext>
              </a:extLst>
            </p:cNvPr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79;p20">
              <a:extLst>
                <a:ext uri="{FF2B5EF4-FFF2-40B4-BE49-F238E27FC236}">
                  <a16:creationId xmlns:a16="http://schemas.microsoft.com/office/drawing/2014/main" id="{5A3C150B-B0DA-1AF5-768E-CEFB15FB5473}"/>
                </a:ext>
              </a:extLst>
            </p:cNvPr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80;p20">
              <a:extLst>
                <a:ext uri="{FF2B5EF4-FFF2-40B4-BE49-F238E27FC236}">
                  <a16:creationId xmlns:a16="http://schemas.microsoft.com/office/drawing/2014/main" id="{11FBCE96-54B5-A729-C090-CF5455B03B44}"/>
                </a:ext>
              </a:extLst>
            </p:cNvPr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81;p20">
              <a:extLst>
                <a:ext uri="{FF2B5EF4-FFF2-40B4-BE49-F238E27FC236}">
                  <a16:creationId xmlns:a16="http://schemas.microsoft.com/office/drawing/2014/main" id="{C4824C68-47B4-DB9E-88FC-EBF1791B6768}"/>
                </a:ext>
              </a:extLst>
            </p:cNvPr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82;p20">
              <a:extLst>
                <a:ext uri="{FF2B5EF4-FFF2-40B4-BE49-F238E27FC236}">
                  <a16:creationId xmlns:a16="http://schemas.microsoft.com/office/drawing/2014/main" id="{A7C038E6-2578-7C30-80B6-89FCC031AB22}"/>
                </a:ext>
              </a:extLst>
            </p:cNvPr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83;p20">
              <a:extLst>
                <a:ext uri="{FF2B5EF4-FFF2-40B4-BE49-F238E27FC236}">
                  <a16:creationId xmlns:a16="http://schemas.microsoft.com/office/drawing/2014/main" id="{DE8E9917-D125-8C6A-B7AA-B2FEB4B30C75}"/>
                </a:ext>
              </a:extLst>
            </p:cNvPr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84;p20">
              <a:extLst>
                <a:ext uri="{FF2B5EF4-FFF2-40B4-BE49-F238E27FC236}">
                  <a16:creationId xmlns:a16="http://schemas.microsoft.com/office/drawing/2014/main" id="{251813CA-5C8B-AA70-AC5B-698D6482001F}"/>
                </a:ext>
              </a:extLst>
            </p:cNvPr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85;p20">
              <a:extLst>
                <a:ext uri="{FF2B5EF4-FFF2-40B4-BE49-F238E27FC236}">
                  <a16:creationId xmlns:a16="http://schemas.microsoft.com/office/drawing/2014/main" id="{80C43604-4E09-3FDB-66AE-A0DA378CFEEC}"/>
                </a:ext>
              </a:extLst>
            </p:cNvPr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86;p20">
              <a:extLst>
                <a:ext uri="{FF2B5EF4-FFF2-40B4-BE49-F238E27FC236}">
                  <a16:creationId xmlns:a16="http://schemas.microsoft.com/office/drawing/2014/main" id="{E544EB50-B3A1-A154-ED8A-BE002E912357}"/>
                </a:ext>
              </a:extLst>
            </p:cNvPr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87;p20">
              <a:extLst>
                <a:ext uri="{FF2B5EF4-FFF2-40B4-BE49-F238E27FC236}">
                  <a16:creationId xmlns:a16="http://schemas.microsoft.com/office/drawing/2014/main" id="{7B476DEA-1830-4AE6-FB45-1073E302839A}"/>
                </a:ext>
              </a:extLst>
            </p:cNvPr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88;p20">
              <a:extLst>
                <a:ext uri="{FF2B5EF4-FFF2-40B4-BE49-F238E27FC236}">
                  <a16:creationId xmlns:a16="http://schemas.microsoft.com/office/drawing/2014/main" id="{D69212A6-4CEC-041B-7AEC-AD04FE9D9553}"/>
                </a:ext>
              </a:extLst>
            </p:cNvPr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89;p20">
              <a:extLst>
                <a:ext uri="{FF2B5EF4-FFF2-40B4-BE49-F238E27FC236}">
                  <a16:creationId xmlns:a16="http://schemas.microsoft.com/office/drawing/2014/main" id="{82BE3EF6-4C36-227C-8807-58E9B3FFC97F}"/>
                </a:ext>
              </a:extLst>
            </p:cNvPr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90;p20">
              <a:extLst>
                <a:ext uri="{FF2B5EF4-FFF2-40B4-BE49-F238E27FC236}">
                  <a16:creationId xmlns:a16="http://schemas.microsoft.com/office/drawing/2014/main" id="{6A51FA18-6327-2F80-B55A-DDA939E7621A}"/>
                </a:ext>
              </a:extLst>
            </p:cNvPr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777AED-00C8-C3B8-A396-B5B2C1253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35" y="227470"/>
            <a:ext cx="8237700" cy="575170"/>
          </a:xfrm>
        </p:spPr>
        <p:txBody>
          <a:bodyPr/>
          <a:lstStyle/>
          <a:p>
            <a:r>
              <a:rPr lang="en-US" sz="42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br>
              <a:rPr lang="en-US" b="1" dirty="0"/>
            </a:b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70F03-9A80-4E5D-26CD-B7439714E85A}"/>
              </a:ext>
            </a:extLst>
          </p:cNvPr>
          <p:cNvSpPr txBox="1"/>
          <p:nvPr/>
        </p:nvSpPr>
        <p:spPr>
          <a:xfrm>
            <a:off x="3134476" y="1552532"/>
            <a:ext cx="45720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development of a stock management app</a:t>
            </a:r>
          </a:p>
          <a:p>
            <a:pPr marL="800100" lvl="1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Meets the core requirements of inventory management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Enhancements: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more advanced analytics</a:t>
            </a:r>
          </a:p>
          <a:p>
            <a:pPr marL="800100" lvl="1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real-time notifications</a:t>
            </a:r>
          </a:p>
          <a:p>
            <a:pPr marL="800100" lvl="1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user experience with more features</a:t>
            </a:r>
          </a:p>
        </p:txBody>
      </p:sp>
      <p:grpSp>
        <p:nvGrpSpPr>
          <p:cNvPr id="552" name="Google Shape;552;p29"/>
          <p:cNvGrpSpPr/>
          <p:nvPr/>
        </p:nvGrpSpPr>
        <p:grpSpPr>
          <a:xfrm>
            <a:off x="7991707" y="596832"/>
            <a:ext cx="686758" cy="1837142"/>
            <a:chOff x="7594342" y="1687680"/>
            <a:chExt cx="978181" cy="2941294"/>
          </a:xfrm>
        </p:grpSpPr>
        <p:sp>
          <p:nvSpPr>
            <p:cNvPr id="553" name="Google Shape;553;p29"/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68;p20">
            <a:extLst>
              <a:ext uri="{FF2B5EF4-FFF2-40B4-BE49-F238E27FC236}">
                <a16:creationId xmlns:a16="http://schemas.microsoft.com/office/drawing/2014/main" id="{A7E2C83C-08C3-7C98-954C-6120E0B6833B}"/>
              </a:ext>
            </a:extLst>
          </p:cNvPr>
          <p:cNvGrpSpPr/>
          <p:nvPr/>
        </p:nvGrpSpPr>
        <p:grpSpPr>
          <a:xfrm>
            <a:off x="74227" y="2245112"/>
            <a:ext cx="2973773" cy="2802803"/>
            <a:chOff x="5153450" y="889138"/>
            <a:chExt cx="3580973" cy="3365224"/>
          </a:xfrm>
        </p:grpSpPr>
        <p:sp>
          <p:nvSpPr>
            <p:cNvPr id="8" name="Google Shape;69;p20">
              <a:extLst>
                <a:ext uri="{FF2B5EF4-FFF2-40B4-BE49-F238E27FC236}">
                  <a16:creationId xmlns:a16="http://schemas.microsoft.com/office/drawing/2014/main" id="{5B8B34B1-9C49-BC51-5E52-883F642AA62E}"/>
                </a:ext>
              </a:extLst>
            </p:cNvPr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;p20">
              <a:extLst>
                <a:ext uri="{FF2B5EF4-FFF2-40B4-BE49-F238E27FC236}">
                  <a16:creationId xmlns:a16="http://schemas.microsoft.com/office/drawing/2014/main" id="{CF3C0F94-3620-2109-2B46-B0D5848CC817}"/>
                </a:ext>
              </a:extLst>
            </p:cNvPr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1;p20">
              <a:extLst>
                <a:ext uri="{FF2B5EF4-FFF2-40B4-BE49-F238E27FC236}">
                  <a16:creationId xmlns:a16="http://schemas.microsoft.com/office/drawing/2014/main" id="{458077D5-68BF-66B9-936C-AA9957BBF7E3}"/>
                </a:ext>
              </a:extLst>
            </p:cNvPr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;p20">
              <a:extLst>
                <a:ext uri="{FF2B5EF4-FFF2-40B4-BE49-F238E27FC236}">
                  <a16:creationId xmlns:a16="http://schemas.microsoft.com/office/drawing/2014/main" id="{76E559F7-FA0D-C92C-1A0E-B2FC7B3164EC}"/>
                </a:ext>
              </a:extLst>
            </p:cNvPr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;p20">
              <a:extLst>
                <a:ext uri="{FF2B5EF4-FFF2-40B4-BE49-F238E27FC236}">
                  <a16:creationId xmlns:a16="http://schemas.microsoft.com/office/drawing/2014/main" id="{22C7BE89-845F-E0C1-1DB7-5A7AA427DA4D}"/>
                </a:ext>
              </a:extLst>
            </p:cNvPr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;p20">
              <a:extLst>
                <a:ext uri="{FF2B5EF4-FFF2-40B4-BE49-F238E27FC236}">
                  <a16:creationId xmlns:a16="http://schemas.microsoft.com/office/drawing/2014/main" id="{17C22FC3-5655-D51A-541B-A274AADB456F}"/>
                </a:ext>
              </a:extLst>
            </p:cNvPr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5;p20">
              <a:extLst>
                <a:ext uri="{FF2B5EF4-FFF2-40B4-BE49-F238E27FC236}">
                  <a16:creationId xmlns:a16="http://schemas.microsoft.com/office/drawing/2014/main" id="{2B0E9DD8-9F7E-E8FB-349A-6F2184369F27}"/>
                </a:ext>
              </a:extLst>
            </p:cNvPr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;p20">
              <a:extLst>
                <a:ext uri="{FF2B5EF4-FFF2-40B4-BE49-F238E27FC236}">
                  <a16:creationId xmlns:a16="http://schemas.microsoft.com/office/drawing/2014/main" id="{5F88939A-A57E-4741-0F18-038EC4E6CCFE}"/>
                </a:ext>
              </a:extLst>
            </p:cNvPr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;p20">
              <a:extLst>
                <a:ext uri="{FF2B5EF4-FFF2-40B4-BE49-F238E27FC236}">
                  <a16:creationId xmlns:a16="http://schemas.microsoft.com/office/drawing/2014/main" id="{8473740E-F9CC-A2E4-1B79-F400E24C4ACF}"/>
                </a:ext>
              </a:extLst>
            </p:cNvPr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;p20">
              <a:extLst>
                <a:ext uri="{FF2B5EF4-FFF2-40B4-BE49-F238E27FC236}">
                  <a16:creationId xmlns:a16="http://schemas.microsoft.com/office/drawing/2014/main" id="{725400E1-40EF-A3AC-1D36-AE87EAF7D0C3}"/>
                </a:ext>
              </a:extLst>
            </p:cNvPr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;p20">
              <a:extLst>
                <a:ext uri="{FF2B5EF4-FFF2-40B4-BE49-F238E27FC236}">
                  <a16:creationId xmlns:a16="http://schemas.microsoft.com/office/drawing/2014/main" id="{BF5539D4-56F3-E7A1-7E78-FC0911399FF3}"/>
                </a:ext>
              </a:extLst>
            </p:cNvPr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;p20">
              <a:extLst>
                <a:ext uri="{FF2B5EF4-FFF2-40B4-BE49-F238E27FC236}">
                  <a16:creationId xmlns:a16="http://schemas.microsoft.com/office/drawing/2014/main" id="{50561975-0305-94F4-3675-BA65262B2DF8}"/>
                </a:ext>
              </a:extLst>
            </p:cNvPr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;p20">
              <a:extLst>
                <a:ext uri="{FF2B5EF4-FFF2-40B4-BE49-F238E27FC236}">
                  <a16:creationId xmlns:a16="http://schemas.microsoft.com/office/drawing/2014/main" id="{49AD48BE-77F4-4447-7651-CEEEF4D5C6A3}"/>
                </a:ext>
              </a:extLst>
            </p:cNvPr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;p20">
              <a:extLst>
                <a:ext uri="{FF2B5EF4-FFF2-40B4-BE49-F238E27FC236}">
                  <a16:creationId xmlns:a16="http://schemas.microsoft.com/office/drawing/2014/main" id="{8B84787C-8259-35CA-EEC2-F415637AC08E}"/>
                </a:ext>
              </a:extLst>
            </p:cNvPr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3;p20">
              <a:extLst>
                <a:ext uri="{FF2B5EF4-FFF2-40B4-BE49-F238E27FC236}">
                  <a16:creationId xmlns:a16="http://schemas.microsoft.com/office/drawing/2014/main" id="{0C2992C3-619C-290A-3E25-EA52E908F2A3}"/>
                </a:ext>
              </a:extLst>
            </p:cNvPr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;p20">
              <a:extLst>
                <a:ext uri="{FF2B5EF4-FFF2-40B4-BE49-F238E27FC236}">
                  <a16:creationId xmlns:a16="http://schemas.microsoft.com/office/drawing/2014/main" id="{F87AAF60-D136-90F1-5FB1-FC0415604AC3}"/>
                </a:ext>
              </a:extLst>
            </p:cNvPr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5;p20">
              <a:extLst>
                <a:ext uri="{FF2B5EF4-FFF2-40B4-BE49-F238E27FC236}">
                  <a16:creationId xmlns:a16="http://schemas.microsoft.com/office/drawing/2014/main" id="{6C974F08-2CD1-1D16-1F19-358871D5175B}"/>
                </a:ext>
              </a:extLst>
            </p:cNvPr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;p20">
              <a:extLst>
                <a:ext uri="{FF2B5EF4-FFF2-40B4-BE49-F238E27FC236}">
                  <a16:creationId xmlns:a16="http://schemas.microsoft.com/office/drawing/2014/main" id="{2967DAAB-3D13-F3A6-5C87-0F1F181E5C1E}"/>
                </a:ext>
              </a:extLst>
            </p:cNvPr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7;p20">
              <a:extLst>
                <a:ext uri="{FF2B5EF4-FFF2-40B4-BE49-F238E27FC236}">
                  <a16:creationId xmlns:a16="http://schemas.microsoft.com/office/drawing/2014/main" id="{A33A24BF-ACCE-845F-FCEB-8185921CA1AD}"/>
                </a:ext>
              </a:extLst>
            </p:cNvPr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;p20">
              <a:extLst>
                <a:ext uri="{FF2B5EF4-FFF2-40B4-BE49-F238E27FC236}">
                  <a16:creationId xmlns:a16="http://schemas.microsoft.com/office/drawing/2014/main" id="{364077BA-3DB3-77D1-1BCE-A7C49687EDD3}"/>
                </a:ext>
              </a:extLst>
            </p:cNvPr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;p20">
              <a:extLst>
                <a:ext uri="{FF2B5EF4-FFF2-40B4-BE49-F238E27FC236}">
                  <a16:creationId xmlns:a16="http://schemas.microsoft.com/office/drawing/2014/main" id="{00CF1600-C303-FFAE-21F2-6E30C69CBFEE}"/>
                </a:ext>
              </a:extLst>
            </p:cNvPr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;p20">
              <a:extLst>
                <a:ext uri="{FF2B5EF4-FFF2-40B4-BE49-F238E27FC236}">
                  <a16:creationId xmlns:a16="http://schemas.microsoft.com/office/drawing/2014/main" id="{EA37A3F0-C859-5CA4-AC59-BFC1C0D907D4}"/>
                </a:ext>
              </a:extLst>
            </p:cNvPr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;p20">
              <a:extLst>
                <a:ext uri="{FF2B5EF4-FFF2-40B4-BE49-F238E27FC236}">
                  <a16:creationId xmlns:a16="http://schemas.microsoft.com/office/drawing/2014/main" id="{E2524773-00DA-7F1D-3E99-06A117FC2C82}"/>
                </a:ext>
              </a:extLst>
            </p:cNvPr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;p20">
              <a:extLst>
                <a:ext uri="{FF2B5EF4-FFF2-40B4-BE49-F238E27FC236}">
                  <a16:creationId xmlns:a16="http://schemas.microsoft.com/office/drawing/2014/main" id="{AD6EA9E6-1676-A69D-C8A1-C8DA8686C3DC}"/>
                </a:ext>
              </a:extLst>
            </p:cNvPr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;p20">
              <a:extLst>
                <a:ext uri="{FF2B5EF4-FFF2-40B4-BE49-F238E27FC236}">
                  <a16:creationId xmlns:a16="http://schemas.microsoft.com/office/drawing/2014/main" id="{F39EC1DF-A7D4-5586-4D69-7840DC06E797}"/>
                </a:ext>
              </a:extLst>
            </p:cNvPr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;p20">
              <a:extLst>
                <a:ext uri="{FF2B5EF4-FFF2-40B4-BE49-F238E27FC236}">
                  <a16:creationId xmlns:a16="http://schemas.microsoft.com/office/drawing/2014/main" id="{EEA18399-2CB3-46A7-0DFA-9FF373A25F27}"/>
                </a:ext>
              </a:extLst>
            </p:cNvPr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;p20">
              <a:extLst>
                <a:ext uri="{FF2B5EF4-FFF2-40B4-BE49-F238E27FC236}">
                  <a16:creationId xmlns:a16="http://schemas.microsoft.com/office/drawing/2014/main" id="{FB44954D-19FE-2586-5EFC-6BE5709A7949}"/>
                </a:ext>
              </a:extLst>
            </p:cNvPr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;p20">
              <a:extLst>
                <a:ext uri="{FF2B5EF4-FFF2-40B4-BE49-F238E27FC236}">
                  <a16:creationId xmlns:a16="http://schemas.microsoft.com/office/drawing/2014/main" id="{CF4FB42E-73AE-1017-DF08-8BF288EFF0D7}"/>
                </a:ext>
              </a:extLst>
            </p:cNvPr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;p20">
              <a:extLst>
                <a:ext uri="{FF2B5EF4-FFF2-40B4-BE49-F238E27FC236}">
                  <a16:creationId xmlns:a16="http://schemas.microsoft.com/office/drawing/2014/main" id="{48219C9A-D4F9-071D-0344-5B93F119C45F}"/>
                </a:ext>
              </a:extLst>
            </p:cNvPr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;p20">
              <a:extLst>
                <a:ext uri="{FF2B5EF4-FFF2-40B4-BE49-F238E27FC236}">
                  <a16:creationId xmlns:a16="http://schemas.microsoft.com/office/drawing/2014/main" id="{D13E2A38-E7A1-2393-AC28-8DB7DCF6BBD7}"/>
                </a:ext>
              </a:extLst>
            </p:cNvPr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;p20">
              <a:extLst>
                <a:ext uri="{FF2B5EF4-FFF2-40B4-BE49-F238E27FC236}">
                  <a16:creationId xmlns:a16="http://schemas.microsoft.com/office/drawing/2014/main" id="{02306B0A-7601-C2DF-4477-CF34E0923B20}"/>
                </a:ext>
              </a:extLst>
            </p:cNvPr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;p20">
              <a:extLst>
                <a:ext uri="{FF2B5EF4-FFF2-40B4-BE49-F238E27FC236}">
                  <a16:creationId xmlns:a16="http://schemas.microsoft.com/office/drawing/2014/main" id="{1669A64B-4F52-44C2-764D-AA4608E033A1}"/>
                </a:ext>
              </a:extLst>
            </p:cNvPr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1;p20">
              <a:extLst>
                <a:ext uri="{FF2B5EF4-FFF2-40B4-BE49-F238E27FC236}">
                  <a16:creationId xmlns:a16="http://schemas.microsoft.com/office/drawing/2014/main" id="{5D1C2E94-BC5C-B4AD-F77E-37529007416B}"/>
                </a:ext>
              </a:extLst>
            </p:cNvPr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;p20">
              <a:extLst>
                <a:ext uri="{FF2B5EF4-FFF2-40B4-BE49-F238E27FC236}">
                  <a16:creationId xmlns:a16="http://schemas.microsoft.com/office/drawing/2014/main" id="{4D9B6903-5CFF-BF1A-CB03-42A0713E4F6F}"/>
                </a:ext>
              </a:extLst>
            </p:cNvPr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;p20">
              <a:extLst>
                <a:ext uri="{FF2B5EF4-FFF2-40B4-BE49-F238E27FC236}">
                  <a16:creationId xmlns:a16="http://schemas.microsoft.com/office/drawing/2014/main" id="{4DB46980-82DC-62C8-766F-6A00D31348A8}"/>
                </a:ext>
              </a:extLst>
            </p:cNvPr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;p20">
              <a:extLst>
                <a:ext uri="{FF2B5EF4-FFF2-40B4-BE49-F238E27FC236}">
                  <a16:creationId xmlns:a16="http://schemas.microsoft.com/office/drawing/2014/main" id="{73B540F3-87D7-3D6A-BF9E-5DFCF66A5A56}"/>
                </a:ext>
              </a:extLst>
            </p:cNvPr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;p20">
              <a:extLst>
                <a:ext uri="{FF2B5EF4-FFF2-40B4-BE49-F238E27FC236}">
                  <a16:creationId xmlns:a16="http://schemas.microsoft.com/office/drawing/2014/main" id="{0FD719DF-3FD0-BCEC-9F07-375E0B1214B2}"/>
                </a:ext>
              </a:extLst>
            </p:cNvPr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;p20">
              <a:extLst>
                <a:ext uri="{FF2B5EF4-FFF2-40B4-BE49-F238E27FC236}">
                  <a16:creationId xmlns:a16="http://schemas.microsoft.com/office/drawing/2014/main" id="{5BFDFB5B-27F3-2BC8-9236-B5AD787C5B10}"/>
                </a:ext>
              </a:extLst>
            </p:cNvPr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;p20">
              <a:extLst>
                <a:ext uri="{FF2B5EF4-FFF2-40B4-BE49-F238E27FC236}">
                  <a16:creationId xmlns:a16="http://schemas.microsoft.com/office/drawing/2014/main" id="{73B4FA8C-114E-898C-F4E5-4BACCAEF95AB}"/>
                </a:ext>
              </a:extLst>
            </p:cNvPr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8;p20">
              <a:extLst>
                <a:ext uri="{FF2B5EF4-FFF2-40B4-BE49-F238E27FC236}">
                  <a16:creationId xmlns:a16="http://schemas.microsoft.com/office/drawing/2014/main" id="{6383BE6F-4441-4F08-2CDA-8D905B867508}"/>
                </a:ext>
              </a:extLst>
            </p:cNvPr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;p20">
              <a:extLst>
                <a:ext uri="{FF2B5EF4-FFF2-40B4-BE49-F238E27FC236}">
                  <a16:creationId xmlns:a16="http://schemas.microsoft.com/office/drawing/2014/main" id="{C5103B6D-9DC6-A332-945A-FD23E757BFD2}"/>
                </a:ext>
              </a:extLst>
            </p:cNvPr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0;p20">
              <a:extLst>
                <a:ext uri="{FF2B5EF4-FFF2-40B4-BE49-F238E27FC236}">
                  <a16:creationId xmlns:a16="http://schemas.microsoft.com/office/drawing/2014/main" id="{FAD0424E-EA78-CDC7-DB25-0F29EA8861C3}"/>
                </a:ext>
              </a:extLst>
            </p:cNvPr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;p20">
              <a:extLst>
                <a:ext uri="{FF2B5EF4-FFF2-40B4-BE49-F238E27FC236}">
                  <a16:creationId xmlns:a16="http://schemas.microsoft.com/office/drawing/2014/main" id="{277E7C2D-077C-B08D-7406-5547006FD70E}"/>
                </a:ext>
              </a:extLst>
            </p:cNvPr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;p20">
              <a:extLst>
                <a:ext uri="{FF2B5EF4-FFF2-40B4-BE49-F238E27FC236}">
                  <a16:creationId xmlns:a16="http://schemas.microsoft.com/office/drawing/2014/main" id="{3B76ED55-CCCC-4736-6EAF-10DA0F7975F2}"/>
                </a:ext>
              </a:extLst>
            </p:cNvPr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3;p20">
              <a:extLst>
                <a:ext uri="{FF2B5EF4-FFF2-40B4-BE49-F238E27FC236}">
                  <a16:creationId xmlns:a16="http://schemas.microsoft.com/office/drawing/2014/main" id="{E1D6ED0E-E7E7-9CDF-EE43-6C60C7768855}"/>
                </a:ext>
              </a:extLst>
            </p:cNvPr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;p20">
              <a:extLst>
                <a:ext uri="{FF2B5EF4-FFF2-40B4-BE49-F238E27FC236}">
                  <a16:creationId xmlns:a16="http://schemas.microsoft.com/office/drawing/2014/main" id="{FB2CD84A-199A-4011-5C9A-A8986DEAEA18}"/>
                </a:ext>
              </a:extLst>
            </p:cNvPr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5;p20">
              <a:extLst>
                <a:ext uri="{FF2B5EF4-FFF2-40B4-BE49-F238E27FC236}">
                  <a16:creationId xmlns:a16="http://schemas.microsoft.com/office/drawing/2014/main" id="{2C22A74D-D3AF-4361-B68E-762B7D7408E9}"/>
                </a:ext>
              </a:extLst>
            </p:cNvPr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6;p20">
              <a:extLst>
                <a:ext uri="{FF2B5EF4-FFF2-40B4-BE49-F238E27FC236}">
                  <a16:creationId xmlns:a16="http://schemas.microsoft.com/office/drawing/2014/main" id="{AACB4D20-9866-4C0B-A63D-D551E82E8B27}"/>
                </a:ext>
              </a:extLst>
            </p:cNvPr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7;p20">
              <a:extLst>
                <a:ext uri="{FF2B5EF4-FFF2-40B4-BE49-F238E27FC236}">
                  <a16:creationId xmlns:a16="http://schemas.microsoft.com/office/drawing/2014/main" id="{7BCBD2BD-4A6A-9060-1D80-2CAB54E19514}"/>
                </a:ext>
              </a:extLst>
            </p:cNvPr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;p20">
              <a:extLst>
                <a:ext uri="{FF2B5EF4-FFF2-40B4-BE49-F238E27FC236}">
                  <a16:creationId xmlns:a16="http://schemas.microsoft.com/office/drawing/2014/main" id="{D2D0F735-77DC-BF7A-E1D3-4B7C74E02FCF}"/>
                </a:ext>
              </a:extLst>
            </p:cNvPr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9;p20">
              <a:extLst>
                <a:ext uri="{FF2B5EF4-FFF2-40B4-BE49-F238E27FC236}">
                  <a16:creationId xmlns:a16="http://schemas.microsoft.com/office/drawing/2014/main" id="{E7468791-B3C3-0997-37EE-67CAD644C6CA}"/>
                </a:ext>
              </a:extLst>
            </p:cNvPr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0;p20">
              <a:extLst>
                <a:ext uri="{FF2B5EF4-FFF2-40B4-BE49-F238E27FC236}">
                  <a16:creationId xmlns:a16="http://schemas.microsoft.com/office/drawing/2014/main" id="{6D59FB5B-6661-4380-15E9-18477D0AEC35}"/>
                </a:ext>
              </a:extLst>
            </p:cNvPr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1;p20">
              <a:extLst>
                <a:ext uri="{FF2B5EF4-FFF2-40B4-BE49-F238E27FC236}">
                  <a16:creationId xmlns:a16="http://schemas.microsoft.com/office/drawing/2014/main" id="{8C11BDA5-C57E-6EF4-1A7E-F82E0E53AC87}"/>
                </a:ext>
              </a:extLst>
            </p:cNvPr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2;p20">
              <a:extLst>
                <a:ext uri="{FF2B5EF4-FFF2-40B4-BE49-F238E27FC236}">
                  <a16:creationId xmlns:a16="http://schemas.microsoft.com/office/drawing/2014/main" id="{EF4545C3-C56B-F9B2-B61B-CDF329821DD9}"/>
                </a:ext>
              </a:extLst>
            </p:cNvPr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;p20">
              <a:extLst>
                <a:ext uri="{FF2B5EF4-FFF2-40B4-BE49-F238E27FC236}">
                  <a16:creationId xmlns:a16="http://schemas.microsoft.com/office/drawing/2014/main" id="{957B852C-8459-B137-2DDE-07CD08F190DD}"/>
                </a:ext>
              </a:extLst>
            </p:cNvPr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;p20">
              <a:extLst>
                <a:ext uri="{FF2B5EF4-FFF2-40B4-BE49-F238E27FC236}">
                  <a16:creationId xmlns:a16="http://schemas.microsoft.com/office/drawing/2014/main" id="{8AA55DD5-04B1-ED8A-22F8-C438A10CE991}"/>
                </a:ext>
              </a:extLst>
            </p:cNvPr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5;p20">
              <a:extLst>
                <a:ext uri="{FF2B5EF4-FFF2-40B4-BE49-F238E27FC236}">
                  <a16:creationId xmlns:a16="http://schemas.microsoft.com/office/drawing/2014/main" id="{02934E8F-E54B-1F0A-21A7-1D2A03D64145}"/>
                </a:ext>
              </a:extLst>
            </p:cNvPr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26;p20">
              <a:extLst>
                <a:ext uri="{FF2B5EF4-FFF2-40B4-BE49-F238E27FC236}">
                  <a16:creationId xmlns:a16="http://schemas.microsoft.com/office/drawing/2014/main" id="{095AB838-3E38-AFA7-539B-106EF77BEC16}"/>
                </a:ext>
              </a:extLst>
            </p:cNvPr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27;p20">
              <a:extLst>
                <a:ext uri="{FF2B5EF4-FFF2-40B4-BE49-F238E27FC236}">
                  <a16:creationId xmlns:a16="http://schemas.microsoft.com/office/drawing/2014/main" id="{6E2853BD-305F-5806-BFD8-899F362D6383}"/>
                </a:ext>
              </a:extLst>
            </p:cNvPr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8;p20">
              <a:extLst>
                <a:ext uri="{FF2B5EF4-FFF2-40B4-BE49-F238E27FC236}">
                  <a16:creationId xmlns:a16="http://schemas.microsoft.com/office/drawing/2014/main" id="{61842A9E-83B1-BFD4-98EE-D43610D5545E}"/>
                </a:ext>
              </a:extLst>
            </p:cNvPr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9;p20">
              <a:extLst>
                <a:ext uri="{FF2B5EF4-FFF2-40B4-BE49-F238E27FC236}">
                  <a16:creationId xmlns:a16="http://schemas.microsoft.com/office/drawing/2014/main" id="{523EAE4C-1BFC-B886-BD7C-1F9BD96AF18F}"/>
                </a:ext>
              </a:extLst>
            </p:cNvPr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30;p20">
              <a:extLst>
                <a:ext uri="{FF2B5EF4-FFF2-40B4-BE49-F238E27FC236}">
                  <a16:creationId xmlns:a16="http://schemas.microsoft.com/office/drawing/2014/main" id="{D951444D-623E-E51F-586C-16B34AE84E4B}"/>
                </a:ext>
              </a:extLst>
            </p:cNvPr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31;p20">
              <a:extLst>
                <a:ext uri="{FF2B5EF4-FFF2-40B4-BE49-F238E27FC236}">
                  <a16:creationId xmlns:a16="http://schemas.microsoft.com/office/drawing/2014/main" id="{D81E0F5B-3A43-390C-7789-E503638EBE47}"/>
                </a:ext>
              </a:extLst>
            </p:cNvPr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32;p20">
              <a:extLst>
                <a:ext uri="{FF2B5EF4-FFF2-40B4-BE49-F238E27FC236}">
                  <a16:creationId xmlns:a16="http://schemas.microsoft.com/office/drawing/2014/main" id="{F0FB2F8A-17C6-F208-6A83-DDBB57E52BFF}"/>
                </a:ext>
              </a:extLst>
            </p:cNvPr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33;p20">
              <a:extLst>
                <a:ext uri="{FF2B5EF4-FFF2-40B4-BE49-F238E27FC236}">
                  <a16:creationId xmlns:a16="http://schemas.microsoft.com/office/drawing/2014/main" id="{4DC09E63-B644-AE81-E577-9D4BF8EADE2A}"/>
                </a:ext>
              </a:extLst>
            </p:cNvPr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34;p20">
              <a:extLst>
                <a:ext uri="{FF2B5EF4-FFF2-40B4-BE49-F238E27FC236}">
                  <a16:creationId xmlns:a16="http://schemas.microsoft.com/office/drawing/2014/main" id="{CF7DC241-97D0-0EBC-FFA7-8D13FF217000}"/>
                </a:ext>
              </a:extLst>
            </p:cNvPr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35;p20">
              <a:extLst>
                <a:ext uri="{FF2B5EF4-FFF2-40B4-BE49-F238E27FC236}">
                  <a16:creationId xmlns:a16="http://schemas.microsoft.com/office/drawing/2014/main" id="{B44239B7-1270-2F03-8B17-1ECBE474A3DB}"/>
                </a:ext>
              </a:extLst>
            </p:cNvPr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36;p20">
              <a:extLst>
                <a:ext uri="{FF2B5EF4-FFF2-40B4-BE49-F238E27FC236}">
                  <a16:creationId xmlns:a16="http://schemas.microsoft.com/office/drawing/2014/main" id="{E8CF22FA-924A-363E-8157-029A6DB8782E}"/>
                </a:ext>
              </a:extLst>
            </p:cNvPr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37;p20">
              <a:extLst>
                <a:ext uri="{FF2B5EF4-FFF2-40B4-BE49-F238E27FC236}">
                  <a16:creationId xmlns:a16="http://schemas.microsoft.com/office/drawing/2014/main" id="{D641180E-319F-8DC0-632B-609EF760457F}"/>
                </a:ext>
              </a:extLst>
            </p:cNvPr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38;p20">
              <a:extLst>
                <a:ext uri="{FF2B5EF4-FFF2-40B4-BE49-F238E27FC236}">
                  <a16:creationId xmlns:a16="http://schemas.microsoft.com/office/drawing/2014/main" id="{991285F3-CB1F-40D7-E30A-1AFD645BF709}"/>
                </a:ext>
              </a:extLst>
            </p:cNvPr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39;p20">
              <a:extLst>
                <a:ext uri="{FF2B5EF4-FFF2-40B4-BE49-F238E27FC236}">
                  <a16:creationId xmlns:a16="http://schemas.microsoft.com/office/drawing/2014/main" id="{42E894A5-1F1E-2F87-44FD-D5E9A5EDD4EC}"/>
                </a:ext>
              </a:extLst>
            </p:cNvPr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0;p20">
              <a:extLst>
                <a:ext uri="{FF2B5EF4-FFF2-40B4-BE49-F238E27FC236}">
                  <a16:creationId xmlns:a16="http://schemas.microsoft.com/office/drawing/2014/main" id="{C29151B9-A372-92DE-AD75-B90BFAE5C2C8}"/>
                </a:ext>
              </a:extLst>
            </p:cNvPr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;p20">
              <a:extLst>
                <a:ext uri="{FF2B5EF4-FFF2-40B4-BE49-F238E27FC236}">
                  <a16:creationId xmlns:a16="http://schemas.microsoft.com/office/drawing/2014/main" id="{923C66E6-1C16-E20A-9808-CF401E057163}"/>
                </a:ext>
              </a:extLst>
            </p:cNvPr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2;p20">
              <a:extLst>
                <a:ext uri="{FF2B5EF4-FFF2-40B4-BE49-F238E27FC236}">
                  <a16:creationId xmlns:a16="http://schemas.microsoft.com/office/drawing/2014/main" id="{C238757B-0D88-9262-486A-F256553F33EA}"/>
                </a:ext>
              </a:extLst>
            </p:cNvPr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3;p20">
              <a:extLst>
                <a:ext uri="{FF2B5EF4-FFF2-40B4-BE49-F238E27FC236}">
                  <a16:creationId xmlns:a16="http://schemas.microsoft.com/office/drawing/2014/main" id="{28131F9D-4B10-A5BC-0B08-8EE86B403342}"/>
                </a:ext>
              </a:extLst>
            </p:cNvPr>
            <p:cNvSpPr/>
            <p:nvPr/>
          </p:nvSpPr>
          <p:spPr>
            <a:xfrm>
              <a:off x="5260070" y="214660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4;p20">
              <a:extLst>
                <a:ext uri="{FF2B5EF4-FFF2-40B4-BE49-F238E27FC236}">
                  <a16:creationId xmlns:a16="http://schemas.microsoft.com/office/drawing/2014/main" id="{26A6E0E9-40A5-D407-302E-397B4730F910}"/>
                </a:ext>
              </a:extLst>
            </p:cNvPr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5;p20">
              <a:extLst>
                <a:ext uri="{FF2B5EF4-FFF2-40B4-BE49-F238E27FC236}">
                  <a16:creationId xmlns:a16="http://schemas.microsoft.com/office/drawing/2014/main" id="{B232DC2C-3A6B-28A9-19AC-A1603B7CE4FB}"/>
                </a:ext>
              </a:extLst>
            </p:cNvPr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46;p20">
              <a:extLst>
                <a:ext uri="{FF2B5EF4-FFF2-40B4-BE49-F238E27FC236}">
                  <a16:creationId xmlns:a16="http://schemas.microsoft.com/office/drawing/2014/main" id="{1561DC47-7DC9-E8A7-B511-1F43B5D0365A}"/>
                </a:ext>
              </a:extLst>
            </p:cNvPr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47;p20">
              <a:extLst>
                <a:ext uri="{FF2B5EF4-FFF2-40B4-BE49-F238E27FC236}">
                  <a16:creationId xmlns:a16="http://schemas.microsoft.com/office/drawing/2014/main" id="{875760C5-6734-F3AD-C6E9-79330452CEBD}"/>
                </a:ext>
              </a:extLst>
            </p:cNvPr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48;p20">
              <a:extLst>
                <a:ext uri="{FF2B5EF4-FFF2-40B4-BE49-F238E27FC236}">
                  <a16:creationId xmlns:a16="http://schemas.microsoft.com/office/drawing/2014/main" id="{580CA3F8-9E87-EE70-5E2D-BE42EEFD72B3}"/>
                </a:ext>
              </a:extLst>
            </p:cNvPr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49;p20">
              <a:extLst>
                <a:ext uri="{FF2B5EF4-FFF2-40B4-BE49-F238E27FC236}">
                  <a16:creationId xmlns:a16="http://schemas.microsoft.com/office/drawing/2014/main" id="{6DBC994C-CBBE-24C6-E835-9459BE32C966}"/>
                </a:ext>
              </a:extLst>
            </p:cNvPr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50;p20">
              <a:extLst>
                <a:ext uri="{FF2B5EF4-FFF2-40B4-BE49-F238E27FC236}">
                  <a16:creationId xmlns:a16="http://schemas.microsoft.com/office/drawing/2014/main" id="{ABE38ED6-E09E-CDDC-6A47-A54538F73BCD}"/>
                </a:ext>
              </a:extLst>
            </p:cNvPr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51;p20">
              <a:extLst>
                <a:ext uri="{FF2B5EF4-FFF2-40B4-BE49-F238E27FC236}">
                  <a16:creationId xmlns:a16="http://schemas.microsoft.com/office/drawing/2014/main" id="{F7520473-072B-4885-6CAD-FBC992F4F0ED}"/>
                </a:ext>
              </a:extLst>
            </p:cNvPr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52;p20">
              <a:extLst>
                <a:ext uri="{FF2B5EF4-FFF2-40B4-BE49-F238E27FC236}">
                  <a16:creationId xmlns:a16="http://schemas.microsoft.com/office/drawing/2014/main" id="{E2005FE2-A20C-5634-22D0-BB64738F0DE9}"/>
                </a:ext>
              </a:extLst>
            </p:cNvPr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53;p20">
              <a:extLst>
                <a:ext uri="{FF2B5EF4-FFF2-40B4-BE49-F238E27FC236}">
                  <a16:creationId xmlns:a16="http://schemas.microsoft.com/office/drawing/2014/main" id="{DECAE68F-0445-BC0A-E83C-3299E5C2B6F5}"/>
                </a:ext>
              </a:extLst>
            </p:cNvPr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54;p20">
              <a:extLst>
                <a:ext uri="{FF2B5EF4-FFF2-40B4-BE49-F238E27FC236}">
                  <a16:creationId xmlns:a16="http://schemas.microsoft.com/office/drawing/2014/main" id="{506A0FF6-B8D4-8751-17E4-48C82460178C}"/>
                </a:ext>
              </a:extLst>
            </p:cNvPr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55;p20">
              <a:extLst>
                <a:ext uri="{FF2B5EF4-FFF2-40B4-BE49-F238E27FC236}">
                  <a16:creationId xmlns:a16="http://schemas.microsoft.com/office/drawing/2014/main" id="{0426B864-307B-EE28-4A4F-60ED91D90FB7}"/>
                </a:ext>
              </a:extLst>
            </p:cNvPr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56;p20">
              <a:extLst>
                <a:ext uri="{FF2B5EF4-FFF2-40B4-BE49-F238E27FC236}">
                  <a16:creationId xmlns:a16="http://schemas.microsoft.com/office/drawing/2014/main" id="{7A300F3F-B6C2-697B-F0A0-E688D6A8CE8C}"/>
                </a:ext>
              </a:extLst>
            </p:cNvPr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57;p20">
              <a:extLst>
                <a:ext uri="{FF2B5EF4-FFF2-40B4-BE49-F238E27FC236}">
                  <a16:creationId xmlns:a16="http://schemas.microsoft.com/office/drawing/2014/main" id="{E465076B-4A09-9221-EC92-6E4BB03A2C42}"/>
                </a:ext>
              </a:extLst>
            </p:cNvPr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58;p20">
              <a:extLst>
                <a:ext uri="{FF2B5EF4-FFF2-40B4-BE49-F238E27FC236}">
                  <a16:creationId xmlns:a16="http://schemas.microsoft.com/office/drawing/2014/main" id="{EEE6DE0D-2D44-60D6-386F-5DDD9A4C9FEC}"/>
                </a:ext>
              </a:extLst>
            </p:cNvPr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59;p20">
              <a:extLst>
                <a:ext uri="{FF2B5EF4-FFF2-40B4-BE49-F238E27FC236}">
                  <a16:creationId xmlns:a16="http://schemas.microsoft.com/office/drawing/2014/main" id="{68A8CD4B-6361-BB82-3972-7FDFF48A5D76}"/>
                </a:ext>
              </a:extLst>
            </p:cNvPr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60;p20">
              <a:extLst>
                <a:ext uri="{FF2B5EF4-FFF2-40B4-BE49-F238E27FC236}">
                  <a16:creationId xmlns:a16="http://schemas.microsoft.com/office/drawing/2014/main" id="{6C2335FF-7B19-940D-61B8-865AE8D660D8}"/>
                </a:ext>
              </a:extLst>
            </p:cNvPr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61;p20">
              <a:extLst>
                <a:ext uri="{FF2B5EF4-FFF2-40B4-BE49-F238E27FC236}">
                  <a16:creationId xmlns:a16="http://schemas.microsoft.com/office/drawing/2014/main" id="{E282B2F5-6227-AD6D-7AF6-50DAE64A13CF}"/>
                </a:ext>
              </a:extLst>
            </p:cNvPr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62;p20">
              <a:extLst>
                <a:ext uri="{FF2B5EF4-FFF2-40B4-BE49-F238E27FC236}">
                  <a16:creationId xmlns:a16="http://schemas.microsoft.com/office/drawing/2014/main" id="{4A84E9E2-38CA-1D6A-5343-56DEC6EDB2C0}"/>
                </a:ext>
              </a:extLst>
            </p:cNvPr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63;p20">
              <a:extLst>
                <a:ext uri="{FF2B5EF4-FFF2-40B4-BE49-F238E27FC236}">
                  <a16:creationId xmlns:a16="http://schemas.microsoft.com/office/drawing/2014/main" id="{41EB2667-A8AF-FAC4-DAA3-86EEFD18B4AF}"/>
                </a:ext>
              </a:extLst>
            </p:cNvPr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64;p20">
              <a:extLst>
                <a:ext uri="{FF2B5EF4-FFF2-40B4-BE49-F238E27FC236}">
                  <a16:creationId xmlns:a16="http://schemas.microsoft.com/office/drawing/2014/main" id="{192B7E1E-1C52-AEF7-4ED3-6643FDDBD375}"/>
                </a:ext>
              </a:extLst>
            </p:cNvPr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65;p20">
              <a:extLst>
                <a:ext uri="{FF2B5EF4-FFF2-40B4-BE49-F238E27FC236}">
                  <a16:creationId xmlns:a16="http://schemas.microsoft.com/office/drawing/2014/main" id="{BAA28573-1FE1-72B8-B3B2-29FA6160CD1E}"/>
                </a:ext>
              </a:extLst>
            </p:cNvPr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66;p20">
              <a:extLst>
                <a:ext uri="{FF2B5EF4-FFF2-40B4-BE49-F238E27FC236}">
                  <a16:creationId xmlns:a16="http://schemas.microsoft.com/office/drawing/2014/main" id="{0117D26F-3634-5A21-54F9-9CA4F21C96DC}"/>
                </a:ext>
              </a:extLst>
            </p:cNvPr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67;p20">
              <a:extLst>
                <a:ext uri="{FF2B5EF4-FFF2-40B4-BE49-F238E27FC236}">
                  <a16:creationId xmlns:a16="http://schemas.microsoft.com/office/drawing/2014/main" id="{132C9FA6-BB9F-47F0-53D9-40872AE25EAA}"/>
                </a:ext>
              </a:extLst>
            </p:cNvPr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68;p20">
              <a:extLst>
                <a:ext uri="{FF2B5EF4-FFF2-40B4-BE49-F238E27FC236}">
                  <a16:creationId xmlns:a16="http://schemas.microsoft.com/office/drawing/2014/main" id="{A2098874-5658-A39A-56DE-F58EE1CD29EA}"/>
                </a:ext>
              </a:extLst>
            </p:cNvPr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69;p20">
              <a:extLst>
                <a:ext uri="{FF2B5EF4-FFF2-40B4-BE49-F238E27FC236}">
                  <a16:creationId xmlns:a16="http://schemas.microsoft.com/office/drawing/2014/main" id="{5BA52876-CBA6-AD43-CA74-F58F5B924961}"/>
                </a:ext>
              </a:extLst>
            </p:cNvPr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70;p20">
              <a:extLst>
                <a:ext uri="{FF2B5EF4-FFF2-40B4-BE49-F238E27FC236}">
                  <a16:creationId xmlns:a16="http://schemas.microsoft.com/office/drawing/2014/main" id="{C21C18BB-92B6-E92C-CDB2-7DB86AD67E97}"/>
                </a:ext>
              </a:extLst>
            </p:cNvPr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71;p20">
              <a:extLst>
                <a:ext uri="{FF2B5EF4-FFF2-40B4-BE49-F238E27FC236}">
                  <a16:creationId xmlns:a16="http://schemas.microsoft.com/office/drawing/2014/main" id="{35873EBF-5673-DE4C-9B37-E37286AACECC}"/>
                </a:ext>
              </a:extLst>
            </p:cNvPr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72;p20">
              <a:extLst>
                <a:ext uri="{FF2B5EF4-FFF2-40B4-BE49-F238E27FC236}">
                  <a16:creationId xmlns:a16="http://schemas.microsoft.com/office/drawing/2014/main" id="{853AF873-FDBA-0A6F-F3F5-DB1F630205CF}"/>
                </a:ext>
              </a:extLst>
            </p:cNvPr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73;p20">
              <a:extLst>
                <a:ext uri="{FF2B5EF4-FFF2-40B4-BE49-F238E27FC236}">
                  <a16:creationId xmlns:a16="http://schemas.microsoft.com/office/drawing/2014/main" id="{17E79A2D-775E-7C47-FB3E-C33839F4E31A}"/>
                </a:ext>
              </a:extLst>
            </p:cNvPr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74;p20">
              <a:extLst>
                <a:ext uri="{FF2B5EF4-FFF2-40B4-BE49-F238E27FC236}">
                  <a16:creationId xmlns:a16="http://schemas.microsoft.com/office/drawing/2014/main" id="{C242BE4A-BFB4-791D-00AA-48CF96B92493}"/>
                </a:ext>
              </a:extLst>
            </p:cNvPr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75;p20">
              <a:extLst>
                <a:ext uri="{FF2B5EF4-FFF2-40B4-BE49-F238E27FC236}">
                  <a16:creationId xmlns:a16="http://schemas.microsoft.com/office/drawing/2014/main" id="{4A276DD9-CA3D-D50F-CFCF-B174EBE880E4}"/>
                </a:ext>
              </a:extLst>
            </p:cNvPr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76;p20">
              <a:extLst>
                <a:ext uri="{FF2B5EF4-FFF2-40B4-BE49-F238E27FC236}">
                  <a16:creationId xmlns:a16="http://schemas.microsoft.com/office/drawing/2014/main" id="{BB28B267-8827-C773-296D-18DF8B5D5AC6}"/>
                </a:ext>
              </a:extLst>
            </p:cNvPr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77;p20">
              <a:extLst>
                <a:ext uri="{FF2B5EF4-FFF2-40B4-BE49-F238E27FC236}">
                  <a16:creationId xmlns:a16="http://schemas.microsoft.com/office/drawing/2014/main" id="{1D8F7A30-53EB-7909-4665-6C5456709321}"/>
                </a:ext>
              </a:extLst>
            </p:cNvPr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78;p20">
              <a:extLst>
                <a:ext uri="{FF2B5EF4-FFF2-40B4-BE49-F238E27FC236}">
                  <a16:creationId xmlns:a16="http://schemas.microsoft.com/office/drawing/2014/main" id="{AA6C1CC4-4AD7-0A51-31D3-EBAAEE0361DA}"/>
                </a:ext>
              </a:extLst>
            </p:cNvPr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79;p20">
              <a:extLst>
                <a:ext uri="{FF2B5EF4-FFF2-40B4-BE49-F238E27FC236}">
                  <a16:creationId xmlns:a16="http://schemas.microsoft.com/office/drawing/2014/main" id="{ED714632-3E1A-F5DD-382D-074C22935197}"/>
                </a:ext>
              </a:extLst>
            </p:cNvPr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80;p20">
              <a:extLst>
                <a:ext uri="{FF2B5EF4-FFF2-40B4-BE49-F238E27FC236}">
                  <a16:creationId xmlns:a16="http://schemas.microsoft.com/office/drawing/2014/main" id="{6F1F6864-B7E4-C339-ABFE-33ED9D885836}"/>
                </a:ext>
              </a:extLst>
            </p:cNvPr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81;p20">
              <a:extLst>
                <a:ext uri="{FF2B5EF4-FFF2-40B4-BE49-F238E27FC236}">
                  <a16:creationId xmlns:a16="http://schemas.microsoft.com/office/drawing/2014/main" id="{F21211D7-B892-725D-C9E7-0B2784960CC3}"/>
                </a:ext>
              </a:extLst>
            </p:cNvPr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82;p20">
              <a:extLst>
                <a:ext uri="{FF2B5EF4-FFF2-40B4-BE49-F238E27FC236}">
                  <a16:creationId xmlns:a16="http://schemas.microsoft.com/office/drawing/2014/main" id="{C1122D49-EE42-11F3-7796-135EF9D76B56}"/>
                </a:ext>
              </a:extLst>
            </p:cNvPr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83;p20">
              <a:extLst>
                <a:ext uri="{FF2B5EF4-FFF2-40B4-BE49-F238E27FC236}">
                  <a16:creationId xmlns:a16="http://schemas.microsoft.com/office/drawing/2014/main" id="{BF79FC5D-29FC-43AB-3F37-F11D20EFD518}"/>
                </a:ext>
              </a:extLst>
            </p:cNvPr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84;p20">
              <a:extLst>
                <a:ext uri="{FF2B5EF4-FFF2-40B4-BE49-F238E27FC236}">
                  <a16:creationId xmlns:a16="http://schemas.microsoft.com/office/drawing/2014/main" id="{DFE2B3D1-829F-B00C-FC55-29EB8F1FC2A5}"/>
                </a:ext>
              </a:extLst>
            </p:cNvPr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85;p20">
              <a:extLst>
                <a:ext uri="{FF2B5EF4-FFF2-40B4-BE49-F238E27FC236}">
                  <a16:creationId xmlns:a16="http://schemas.microsoft.com/office/drawing/2014/main" id="{8E9BB257-024D-38FC-4254-E69423A3989C}"/>
                </a:ext>
              </a:extLst>
            </p:cNvPr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86;p20">
              <a:extLst>
                <a:ext uri="{FF2B5EF4-FFF2-40B4-BE49-F238E27FC236}">
                  <a16:creationId xmlns:a16="http://schemas.microsoft.com/office/drawing/2014/main" id="{BF8406FE-1EAD-E953-718F-76C0B5842029}"/>
                </a:ext>
              </a:extLst>
            </p:cNvPr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87;p20">
              <a:extLst>
                <a:ext uri="{FF2B5EF4-FFF2-40B4-BE49-F238E27FC236}">
                  <a16:creationId xmlns:a16="http://schemas.microsoft.com/office/drawing/2014/main" id="{C4A70C55-69F1-BA86-B337-6AF0BE124550}"/>
                </a:ext>
              </a:extLst>
            </p:cNvPr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88;p20">
              <a:extLst>
                <a:ext uri="{FF2B5EF4-FFF2-40B4-BE49-F238E27FC236}">
                  <a16:creationId xmlns:a16="http://schemas.microsoft.com/office/drawing/2014/main" id="{D8DE628C-CAEF-DFF3-DC69-D0E4BEFEE8FB}"/>
                </a:ext>
              </a:extLst>
            </p:cNvPr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89;p20">
              <a:extLst>
                <a:ext uri="{FF2B5EF4-FFF2-40B4-BE49-F238E27FC236}">
                  <a16:creationId xmlns:a16="http://schemas.microsoft.com/office/drawing/2014/main" id="{1227F0C5-E588-37B7-A3CA-8A05051D58F2}"/>
                </a:ext>
              </a:extLst>
            </p:cNvPr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90;p20">
              <a:extLst>
                <a:ext uri="{FF2B5EF4-FFF2-40B4-BE49-F238E27FC236}">
                  <a16:creationId xmlns:a16="http://schemas.microsoft.com/office/drawing/2014/main" id="{18F7F069-C70E-5579-BAB0-964FD09D5C2C}"/>
                </a:ext>
              </a:extLst>
            </p:cNvPr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3989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61876" y="217653"/>
            <a:ext cx="5512295" cy="730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 dirty="0">
                <a:solidFill>
                  <a:srgbClr val="824A5F"/>
                </a:solidFill>
              </a:rPr>
              <a:t>Introduction</a:t>
            </a:r>
            <a:endParaRPr sz="4800" dirty="0">
              <a:solidFill>
                <a:srgbClr val="824A5F"/>
              </a:solidFill>
            </a:endParaRPr>
          </a:p>
        </p:txBody>
      </p:sp>
      <p:sp>
        <p:nvSpPr>
          <p:cNvPr id="196" name="Google Shape;196;p21"/>
          <p:cNvSpPr/>
          <p:nvPr/>
        </p:nvSpPr>
        <p:spPr>
          <a:xfrm flipH="1">
            <a:off x="8052630" y="1269679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97" name="Google Shape;197;p21"/>
          <p:cNvGrpSpPr/>
          <p:nvPr/>
        </p:nvGrpSpPr>
        <p:grpSpPr>
          <a:xfrm flipH="1">
            <a:off x="8052627" y="2589808"/>
            <a:ext cx="469562" cy="457181"/>
            <a:chOff x="3270550" y="832575"/>
            <a:chExt cx="499375" cy="483125"/>
          </a:xfrm>
        </p:grpSpPr>
        <p:sp>
          <p:nvSpPr>
            <p:cNvPr id="198" name="Google Shape;198;p21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1" name="Google Shape;201;p21"/>
          <p:cNvGrpSpPr/>
          <p:nvPr/>
        </p:nvGrpSpPr>
        <p:grpSpPr>
          <a:xfrm>
            <a:off x="593368" y="2589807"/>
            <a:ext cx="526449" cy="457182"/>
            <a:chOff x="889275" y="861850"/>
            <a:chExt cx="487950" cy="424575"/>
          </a:xfrm>
        </p:grpSpPr>
        <p:sp>
          <p:nvSpPr>
            <p:cNvPr id="202" name="Google Shape;202;p21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627999" y="3907765"/>
            <a:ext cx="457186" cy="457195"/>
            <a:chOff x="-63666550" y="2278975"/>
            <a:chExt cx="319800" cy="318625"/>
          </a:xfrm>
        </p:grpSpPr>
        <p:sp>
          <p:nvSpPr>
            <p:cNvPr id="207" name="Google Shape;207;p21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21"/>
          <p:cNvGrpSpPr/>
          <p:nvPr/>
        </p:nvGrpSpPr>
        <p:grpSpPr>
          <a:xfrm flipH="1">
            <a:off x="8058805" y="3907767"/>
            <a:ext cx="457205" cy="457191"/>
            <a:chOff x="3599700" y="1954475"/>
            <a:chExt cx="296175" cy="295400"/>
          </a:xfrm>
        </p:grpSpPr>
        <p:sp>
          <p:nvSpPr>
            <p:cNvPr id="210" name="Google Shape;210;p21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244139" y="1122132"/>
            <a:ext cx="2170367" cy="3331638"/>
            <a:chOff x="10006023" y="1379331"/>
            <a:chExt cx="1698526" cy="2200478"/>
          </a:xfrm>
        </p:grpSpPr>
        <p:sp>
          <p:nvSpPr>
            <p:cNvPr id="214" name="Google Shape;214;p21"/>
            <p:cNvSpPr/>
            <p:nvPr/>
          </p:nvSpPr>
          <p:spPr>
            <a:xfrm flipH="1">
              <a:off x="10086045" y="1379331"/>
              <a:ext cx="1218781" cy="2200478"/>
            </a:xfrm>
            <a:custGeom>
              <a:avLst/>
              <a:gdLst/>
              <a:ahLst/>
              <a:cxnLst/>
              <a:rect l="l" t="t" r="r" b="b"/>
              <a:pathLst>
                <a:path w="11931" h="21539" extrusionOk="0">
                  <a:moveTo>
                    <a:pt x="1551" y="0"/>
                  </a:moveTo>
                  <a:cubicBezTo>
                    <a:pt x="694" y="0"/>
                    <a:pt x="1" y="694"/>
                    <a:pt x="1" y="1550"/>
                  </a:cubicBezTo>
                  <a:lnTo>
                    <a:pt x="1" y="19989"/>
                  </a:lnTo>
                  <a:cubicBezTo>
                    <a:pt x="1" y="20845"/>
                    <a:pt x="695" y="21538"/>
                    <a:pt x="1551" y="21538"/>
                  </a:cubicBezTo>
                  <a:lnTo>
                    <a:pt x="10380" y="21538"/>
                  </a:lnTo>
                  <a:cubicBezTo>
                    <a:pt x="11237" y="21538"/>
                    <a:pt x="11930" y="20844"/>
                    <a:pt x="11930" y="19989"/>
                  </a:cubicBezTo>
                  <a:lnTo>
                    <a:pt x="11930" y="1550"/>
                  </a:lnTo>
                  <a:cubicBezTo>
                    <a:pt x="11930" y="693"/>
                    <a:pt x="11235" y="0"/>
                    <a:pt x="10380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 flipH="1">
              <a:off x="10099019" y="1379331"/>
              <a:ext cx="1205808" cy="2166969"/>
            </a:xfrm>
            <a:custGeom>
              <a:avLst/>
              <a:gdLst/>
              <a:ahLst/>
              <a:cxnLst/>
              <a:rect l="l" t="t" r="r" b="b"/>
              <a:pathLst>
                <a:path w="11804" h="21211" extrusionOk="0">
                  <a:moveTo>
                    <a:pt x="1551" y="0"/>
                  </a:moveTo>
                  <a:cubicBezTo>
                    <a:pt x="694" y="0"/>
                    <a:pt x="1" y="694"/>
                    <a:pt x="1" y="1550"/>
                  </a:cubicBezTo>
                  <a:lnTo>
                    <a:pt x="1" y="19989"/>
                  </a:lnTo>
                  <a:cubicBezTo>
                    <a:pt x="1" y="20485"/>
                    <a:pt x="236" y="20926"/>
                    <a:pt x="600" y="21211"/>
                  </a:cubicBezTo>
                  <a:lnTo>
                    <a:pt x="11804" y="935"/>
                  </a:lnTo>
                  <a:cubicBezTo>
                    <a:pt x="11565" y="385"/>
                    <a:pt x="11017" y="0"/>
                    <a:pt x="10380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 flipH="1">
              <a:off x="10502625" y="1442075"/>
              <a:ext cx="368055" cy="33407"/>
            </a:xfrm>
            <a:custGeom>
              <a:avLst/>
              <a:gdLst/>
              <a:ahLst/>
              <a:cxnLst/>
              <a:rect l="l" t="t" r="r" b="b"/>
              <a:pathLst>
                <a:path w="3603" h="327" extrusionOk="0">
                  <a:moveTo>
                    <a:pt x="163" y="1"/>
                  </a:moveTo>
                  <a:cubicBezTo>
                    <a:pt x="73" y="1"/>
                    <a:pt x="0" y="73"/>
                    <a:pt x="0" y="163"/>
                  </a:cubicBezTo>
                  <a:cubicBezTo>
                    <a:pt x="0" y="254"/>
                    <a:pt x="73" y="327"/>
                    <a:pt x="163" y="327"/>
                  </a:cubicBezTo>
                  <a:lnTo>
                    <a:pt x="3439" y="327"/>
                  </a:lnTo>
                  <a:cubicBezTo>
                    <a:pt x="3530" y="327"/>
                    <a:pt x="3603" y="254"/>
                    <a:pt x="3603" y="163"/>
                  </a:cubicBezTo>
                  <a:cubicBezTo>
                    <a:pt x="3603" y="75"/>
                    <a:pt x="3530" y="1"/>
                    <a:pt x="3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 flipH="1">
              <a:off x="10145192" y="1438586"/>
              <a:ext cx="1100182" cy="2081867"/>
            </a:xfrm>
            <a:custGeom>
              <a:avLst/>
              <a:gdLst/>
              <a:ahLst/>
              <a:cxnLst/>
              <a:rect l="l" t="t" r="r" b="b"/>
              <a:pathLst>
                <a:path w="10770" h="20378" extrusionOk="0">
                  <a:moveTo>
                    <a:pt x="970" y="0"/>
                  </a:moveTo>
                  <a:cubicBezTo>
                    <a:pt x="435" y="0"/>
                    <a:pt x="0" y="435"/>
                    <a:pt x="0" y="970"/>
                  </a:cubicBezTo>
                  <a:lnTo>
                    <a:pt x="0" y="19409"/>
                  </a:lnTo>
                  <a:cubicBezTo>
                    <a:pt x="0" y="19943"/>
                    <a:pt x="435" y="20378"/>
                    <a:pt x="970" y="20378"/>
                  </a:cubicBezTo>
                  <a:lnTo>
                    <a:pt x="9800" y="20378"/>
                  </a:lnTo>
                  <a:cubicBezTo>
                    <a:pt x="10335" y="20378"/>
                    <a:pt x="10769" y="19943"/>
                    <a:pt x="10769" y="19409"/>
                  </a:cubicBezTo>
                  <a:lnTo>
                    <a:pt x="10769" y="970"/>
                  </a:lnTo>
                  <a:cubicBezTo>
                    <a:pt x="10768" y="436"/>
                    <a:pt x="10332" y="0"/>
                    <a:pt x="9798" y="0"/>
                  </a:cubicBezTo>
                  <a:lnTo>
                    <a:pt x="8504" y="0"/>
                  </a:lnTo>
                  <a:lnTo>
                    <a:pt x="8037" y="883"/>
                  </a:lnTo>
                  <a:cubicBezTo>
                    <a:pt x="7863" y="1214"/>
                    <a:pt x="7521" y="1420"/>
                    <a:pt x="7147" y="1420"/>
                  </a:cubicBezTo>
                  <a:lnTo>
                    <a:pt x="3622" y="1420"/>
                  </a:lnTo>
                  <a:cubicBezTo>
                    <a:pt x="3249" y="1420"/>
                    <a:pt x="2905" y="1213"/>
                    <a:pt x="2731" y="883"/>
                  </a:cubicBezTo>
                  <a:lnTo>
                    <a:pt x="226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 flipH="1">
              <a:off x="10006023" y="1722200"/>
              <a:ext cx="1137102" cy="477802"/>
            </a:xfrm>
            <a:custGeom>
              <a:avLst/>
              <a:gdLst/>
              <a:ahLst/>
              <a:cxnLst/>
              <a:rect l="l" t="t" r="r" b="b"/>
              <a:pathLst>
                <a:path w="14769" h="4677" extrusionOk="0">
                  <a:moveTo>
                    <a:pt x="97" y="0"/>
                  </a:moveTo>
                  <a:cubicBezTo>
                    <a:pt x="44" y="0"/>
                    <a:pt x="0" y="45"/>
                    <a:pt x="0" y="98"/>
                  </a:cubicBezTo>
                  <a:lnTo>
                    <a:pt x="0" y="4580"/>
                  </a:lnTo>
                  <a:cubicBezTo>
                    <a:pt x="0" y="4633"/>
                    <a:pt x="44" y="4677"/>
                    <a:pt x="97" y="4677"/>
                  </a:cubicBezTo>
                  <a:lnTo>
                    <a:pt x="14672" y="4677"/>
                  </a:lnTo>
                  <a:cubicBezTo>
                    <a:pt x="14725" y="4677"/>
                    <a:pt x="14769" y="4633"/>
                    <a:pt x="14769" y="4580"/>
                  </a:cubicBezTo>
                  <a:lnTo>
                    <a:pt x="14769" y="98"/>
                  </a:lnTo>
                  <a:cubicBezTo>
                    <a:pt x="14769" y="45"/>
                    <a:pt x="14725" y="0"/>
                    <a:pt x="14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10168540" y="2027247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 flipH="1">
              <a:off x="10168540" y="1805554"/>
              <a:ext cx="485327" cy="25438"/>
            </a:xfrm>
            <a:custGeom>
              <a:avLst/>
              <a:gdLst/>
              <a:ahLst/>
              <a:cxnLst/>
              <a:rect l="l" t="t" r="r" b="b"/>
              <a:pathLst>
                <a:path w="4751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750" y="249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 flipH="1">
              <a:off x="10168540" y="2078635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0" y="1"/>
                  </a:moveTo>
                  <a:lnTo>
                    <a:pt x="0" y="133"/>
                  </a:lnTo>
                  <a:lnTo>
                    <a:pt x="4750" y="13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 flipH="1">
              <a:off x="10738393" y="1824148"/>
              <a:ext cx="199504" cy="262660"/>
            </a:xfrm>
            <a:custGeom>
              <a:avLst/>
              <a:gdLst/>
              <a:ahLst/>
              <a:cxnLst/>
              <a:rect l="l" t="t" r="r" b="b"/>
              <a:pathLst>
                <a:path w="1953" h="2571" extrusionOk="0">
                  <a:moveTo>
                    <a:pt x="860" y="1"/>
                  </a:moveTo>
                  <a:cubicBezTo>
                    <a:pt x="720" y="1"/>
                    <a:pt x="583" y="50"/>
                    <a:pt x="479" y="150"/>
                  </a:cubicBezTo>
                  <a:cubicBezTo>
                    <a:pt x="293" y="327"/>
                    <a:pt x="187" y="596"/>
                    <a:pt x="187" y="867"/>
                  </a:cubicBezTo>
                  <a:lnTo>
                    <a:pt x="1" y="2570"/>
                  </a:lnTo>
                  <a:lnTo>
                    <a:pt x="1953" y="2560"/>
                  </a:lnTo>
                  <a:lnTo>
                    <a:pt x="1787" y="808"/>
                  </a:lnTo>
                  <a:cubicBezTo>
                    <a:pt x="1787" y="414"/>
                    <a:pt x="1651" y="47"/>
                    <a:pt x="1297" y="47"/>
                  </a:cubicBezTo>
                  <a:cubicBezTo>
                    <a:pt x="1248" y="47"/>
                    <a:pt x="1194" y="54"/>
                    <a:pt x="1137" y="69"/>
                  </a:cubicBezTo>
                  <a:cubicBezTo>
                    <a:pt x="1050" y="23"/>
                    <a:pt x="954" y="1"/>
                    <a:pt x="86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 flipH="1">
              <a:off x="10805711" y="1993533"/>
              <a:ext cx="62722" cy="75498"/>
            </a:xfrm>
            <a:custGeom>
              <a:avLst/>
              <a:gdLst/>
              <a:ahLst/>
              <a:cxnLst/>
              <a:rect l="l" t="t" r="r" b="b"/>
              <a:pathLst>
                <a:path w="614" h="739" extrusionOk="0">
                  <a:moveTo>
                    <a:pt x="1" y="1"/>
                  </a:moveTo>
                  <a:lnTo>
                    <a:pt x="1" y="386"/>
                  </a:lnTo>
                  <a:cubicBezTo>
                    <a:pt x="1" y="386"/>
                    <a:pt x="42" y="669"/>
                    <a:pt x="306" y="738"/>
                  </a:cubicBezTo>
                  <a:cubicBezTo>
                    <a:pt x="560" y="688"/>
                    <a:pt x="614" y="386"/>
                    <a:pt x="614" y="38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 flipH="1">
              <a:off x="10805711" y="1988016"/>
              <a:ext cx="62722" cy="33101"/>
            </a:xfrm>
            <a:custGeom>
              <a:avLst/>
              <a:gdLst/>
              <a:ahLst/>
              <a:cxnLst/>
              <a:rect l="l" t="t" r="r" b="b"/>
              <a:pathLst>
                <a:path w="614" h="324" extrusionOk="0">
                  <a:moveTo>
                    <a:pt x="1" y="1"/>
                  </a:moveTo>
                  <a:lnTo>
                    <a:pt x="1" y="246"/>
                  </a:lnTo>
                  <a:cubicBezTo>
                    <a:pt x="93" y="297"/>
                    <a:pt x="198" y="324"/>
                    <a:pt x="308" y="324"/>
                  </a:cubicBezTo>
                  <a:cubicBezTo>
                    <a:pt x="416" y="324"/>
                    <a:pt x="521" y="297"/>
                    <a:pt x="614" y="24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 flipH="1">
              <a:off x="10773227" y="1885547"/>
              <a:ext cx="127282" cy="127090"/>
            </a:xfrm>
            <a:custGeom>
              <a:avLst/>
              <a:gdLst/>
              <a:ahLst/>
              <a:cxnLst/>
              <a:rect l="l" t="t" r="r" b="b"/>
              <a:pathLst>
                <a:path w="1246" h="1244" extrusionOk="0">
                  <a:moveTo>
                    <a:pt x="777" y="0"/>
                  </a:moveTo>
                  <a:cubicBezTo>
                    <a:pt x="606" y="151"/>
                    <a:pt x="3" y="227"/>
                    <a:pt x="3" y="227"/>
                  </a:cubicBezTo>
                  <a:lnTo>
                    <a:pt x="0" y="465"/>
                  </a:lnTo>
                  <a:cubicBezTo>
                    <a:pt x="0" y="643"/>
                    <a:pt x="76" y="861"/>
                    <a:pt x="197" y="1029"/>
                  </a:cubicBezTo>
                  <a:cubicBezTo>
                    <a:pt x="295" y="1165"/>
                    <a:pt x="454" y="1244"/>
                    <a:pt x="623" y="1244"/>
                  </a:cubicBezTo>
                  <a:cubicBezTo>
                    <a:pt x="792" y="1244"/>
                    <a:pt x="949" y="1166"/>
                    <a:pt x="1049" y="1029"/>
                  </a:cubicBezTo>
                  <a:cubicBezTo>
                    <a:pt x="1170" y="861"/>
                    <a:pt x="1246" y="643"/>
                    <a:pt x="1246" y="465"/>
                  </a:cubicBezTo>
                  <a:lnTo>
                    <a:pt x="1244" y="227"/>
                  </a:lnTo>
                  <a:cubicBezTo>
                    <a:pt x="962" y="218"/>
                    <a:pt x="777" y="0"/>
                    <a:pt x="777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 flipH="1">
              <a:off x="10652073" y="2033070"/>
              <a:ext cx="371733" cy="294841"/>
            </a:xfrm>
            <a:custGeom>
              <a:avLst/>
              <a:gdLst/>
              <a:ahLst/>
              <a:cxnLst/>
              <a:rect l="l" t="t" r="r" b="b"/>
              <a:pathLst>
                <a:path w="3639" h="2886" extrusionOk="0">
                  <a:moveTo>
                    <a:pt x="1554" y="1"/>
                  </a:moveTo>
                  <a:cubicBezTo>
                    <a:pt x="1554" y="1"/>
                    <a:pt x="536" y="229"/>
                    <a:pt x="295" y="642"/>
                  </a:cubicBezTo>
                  <a:lnTo>
                    <a:pt x="0" y="2870"/>
                  </a:lnTo>
                  <a:lnTo>
                    <a:pt x="468" y="2863"/>
                  </a:lnTo>
                  <a:lnTo>
                    <a:pt x="742" y="1004"/>
                  </a:lnTo>
                  <a:cubicBezTo>
                    <a:pt x="742" y="1004"/>
                    <a:pt x="914" y="1604"/>
                    <a:pt x="905" y="1955"/>
                  </a:cubicBezTo>
                  <a:cubicBezTo>
                    <a:pt x="896" y="2305"/>
                    <a:pt x="786" y="2886"/>
                    <a:pt x="786" y="2886"/>
                  </a:cubicBezTo>
                  <a:lnTo>
                    <a:pt x="2852" y="2886"/>
                  </a:lnTo>
                  <a:cubicBezTo>
                    <a:pt x="2852" y="2886"/>
                    <a:pt x="2744" y="2305"/>
                    <a:pt x="2734" y="1955"/>
                  </a:cubicBezTo>
                  <a:cubicBezTo>
                    <a:pt x="2725" y="1604"/>
                    <a:pt x="2898" y="1004"/>
                    <a:pt x="2898" y="1004"/>
                  </a:cubicBezTo>
                  <a:lnTo>
                    <a:pt x="3171" y="2863"/>
                  </a:lnTo>
                  <a:lnTo>
                    <a:pt x="3639" y="2870"/>
                  </a:lnTo>
                  <a:lnTo>
                    <a:pt x="3345" y="642"/>
                  </a:lnTo>
                  <a:cubicBezTo>
                    <a:pt x="3105" y="229"/>
                    <a:pt x="2087" y="1"/>
                    <a:pt x="2087" y="1"/>
                  </a:cubicBezTo>
                  <a:lnTo>
                    <a:pt x="1820" y="10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 flipH="1">
              <a:off x="10870578" y="2081393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B5A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 flipH="1">
              <a:off x="10707542" y="2050438"/>
              <a:ext cx="260285" cy="277473"/>
            </a:xfrm>
            <a:custGeom>
              <a:avLst/>
              <a:gdLst/>
              <a:ahLst/>
              <a:cxnLst/>
              <a:rect l="l" t="t" r="r" b="b"/>
              <a:pathLst>
                <a:path w="2548" h="2716" extrusionOk="0">
                  <a:moveTo>
                    <a:pt x="453" y="1"/>
                  </a:moveTo>
                  <a:cubicBezTo>
                    <a:pt x="298" y="60"/>
                    <a:pt x="135" y="137"/>
                    <a:pt x="0" y="227"/>
                  </a:cubicBezTo>
                  <a:lnTo>
                    <a:pt x="183" y="833"/>
                  </a:lnTo>
                  <a:cubicBezTo>
                    <a:pt x="186" y="836"/>
                    <a:pt x="188" y="843"/>
                    <a:pt x="192" y="849"/>
                  </a:cubicBezTo>
                  <a:lnTo>
                    <a:pt x="194" y="833"/>
                  </a:lnTo>
                  <a:cubicBezTo>
                    <a:pt x="194" y="833"/>
                    <a:pt x="202" y="859"/>
                    <a:pt x="213" y="903"/>
                  </a:cubicBezTo>
                  <a:cubicBezTo>
                    <a:pt x="214" y="909"/>
                    <a:pt x="216" y="916"/>
                    <a:pt x="218" y="924"/>
                  </a:cubicBezTo>
                  <a:cubicBezTo>
                    <a:pt x="266" y="1105"/>
                    <a:pt x="364" y="1516"/>
                    <a:pt x="356" y="1785"/>
                  </a:cubicBezTo>
                  <a:cubicBezTo>
                    <a:pt x="347" y="2135"/>
                    <a:pt x="237" y="2716"/>
                    <a:pt x="237" y="2716"/>
                  </a:cubicBezTo>
                  <a:lnTo>
                    <a:pt x="2303" y="2716"/>
                  </a:lnTo>
                  <a:cubicBezTo>
                    <a:pt x="2303" y="2716"/>
                    <a:pt x="2195" y="2135"/>
                    <a:pt x="2185" y="1785"/>
                  </a:cubicBezTo>
                  <a:cubicBezTo>
                    <a:pt x="2176" y="1434"/>
                    <a:pt x="2349" y="834"/>
                    <a:pt x="2349" y="834"/>
                  </a:cubicBezTo>
                  <a:lnTo>
                    <a:pt x="2352" y="859"/>
                  </a:lnTo>
                  <a:cubicBezTo>
                    <a:pt x="2356" y="850"/>
                    <a:pt x="2361" y="840"/>
                    <a:pt x="2366" y="834"/>
                  </a:cubicBezTo>
                  <a:lnTo>
                    <a:pt x="2548" y="232"/>
                  </a:lnTo>
                  <a:cubicBezTo>
                    <a:pt x="2415" y="140"/>
                    <a:pt x="2253" y="63"/>
                    <a:pt x="2096" y="4"/>
                  </a:cubicBezTo>
                  <a:cubicBezTo>
                    <a:pt x="2015" y="234"/>
                    <a:pt x="1805" y="589"/>
                    <a:pt x="1276" y="617"/>
                  </a:cubicBezTo>
                  <a:cubicBezTo>
                    <a:pt x="744" y="589"/>
                    <a:pt x="534" y="233"/>
                    <a:pt x="453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 flipH="1">
              <a:off x="10534612" y="2310750"/>
              <a:ext cx="1066837" cy="477928"/>
            </a:xfrm>
            <a:custGeom>
              <a:avLst/>
              <a:gdLst/>
              <a:ahLst/>
              <a:cxnLst/>
              <a:rect l="l" t="t" r="r" b="b"/>
              <a:pathLst>
                <a:path w="14770" h="4678" extrusionOk="0">
                  <a:moveTo>
                    <a:pt x="97" y="1"/>
                  </a:moveTo>
                  <a:cubicBezTo>
                    <a:pt x="44" y="1"/>
                    <a:pt x="1" y="44"/>
                    <a:pt x="1" y="98"/>
                  </a:cubicBezTo>
                  <a:lnTo>
                    <a:pt x="1" y="4581"/>
                  </a:lnTo>
                  <a:cubicBezTo>
                    <a:pt x="1" y="4634"/>
                    <a:pt x="44" y="4678"/>
                    <a:pt x="97" y="4678"/>
                  </a:cubicBezTo>
                  <a:lnTo>
                    <a:pt x="14673" y="4678"/>
                  </a:lnTo>
                  <a:cubicBezTo>
                    <a:pt x="14726" y="4678"/>
                    <a:pt x="14769" y="4634"/>
                    <a:pt x="14769" y="4581"/>
                  </a:cubicBezTo>
                  <a:lnTo>
                    <a:pt x="14769" y="98"/>
                  </a:lnTo>
                  <a:cubicBezTo>
                    <a:pt x="14769" y="43"/>
                    <a:pt x="14726" y="1"/>
                    <a:pt x="14673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 flipH="1">
              <a:off x="10708972" y="2615806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1" y="1"/>
                  </a:moveTo>
                  <a:lnTo>
                    <a:pt x="1" y="132"/>
                  </a:lnTo>
                  <a:lnTo>
                    <a:pt x="4751" y="13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 flipH="1">
              <a:off x="10708972" y="2393909"/>
              <a:ext cx="485327" cy="25541"/>
            </a:xfrm>
            <a:custGeom>
              <a:avLst/>
              <a:gdLst/>
              <a:ahLst/>
              <a:cxnLst/>
              <a:rect l="l" t="t" r="r" b="b"/>
              <a:pathLst>
                <a:path w="4751" h="250" extrusionOk="0">
                  <a:moveTo>
                    <a:pt x="1" y="1"/>
                  </a:moveTo>
                  <a:lnTo>
                    <a:pt x="1" y="249"/>
                  </a:lnTo>
                  <a:lnTo>
                    <a:pt x="4751" y="249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 flipH="1">
              <a:off x="10708972" y="2667091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1" y="0"/>
                  </a:moveTo>
                  <a:lnTo>
                    <a:pt x="1" y="132"/>
                  </a:lnTo>
                  <a:lnTo>
                    <a:pt x="4751" y="13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flipH="1">
              <a:off x="11318923" y="2787337"/>
              <a:ext cx="125341" cy="38924"/>
            </a:xfrm>
            <a:custGeom>
              <a:avLst/>
              <a:gdLst/>
              <a:ahLst/>
              <a:cxnLst/>
              <a:rect l="l" t="t" r="r" b="b"/>
              <a:pathLst>
                <a:path w="1227" h="381" extrusionOk="0">
                  <a:moveTo>
                    <a:pt x="357" y="1"/>
                  </a:moveTo>
                  <a:cubicBezTo>
                    <a:pt x="267" y="1"/>
                    <a:pt x="182" y="43"/>
                    <a:pt x="129" y="116"/>
                  </a:cubicBezTo>
                  <a:lnTo>
                    <a:pt x="0" y="293"/>
                  </a:lnTo>
                  <a:lnTo>
                    <a:pt x="586" y="380"/>
                  </a:lnTo>
                  <a:cubicBezTo>
                    <a:pt x="586" y="380"/>
                    <a:pt x="1189" y="120"/>
                    <a:pt x="1227" y="1"/>
                  </a:cubicBezTo>
                  <a:close/>
                </a:path>
              </a:pathLst>
            </a:custGeom>
            <a:solidFill>
              <a:srgbClr val="FFC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flipH="1">
              <a:off x="11281126" y="2619177"/>
              <a:ext cx="423422" cy="314456"/>
            </a:xfrm>
            <a:custGeom>
              <a:avLst/>
              <a:gdLst/>
              <a:ahLst/>
              <a:cxnLst/>
              <a:rect l="l" t="t" r="r" b="b"/>
              <a:pathLst>
                <a:path w="4145" h="3078" extrusionOk="0">
                  <a:moveTo>
                    <a:pt x="1777" y="1"/>
                  </a:moveTo>
                  <a:lnTo>
                    <a:pt x="1674" y="40"/>
                  </a:lnTo>
                  <a:lnTo>
                    <a:pt x="1425" y="136"/>
                  </a:lnTo>
                  <a:lnTo>
                    <a:pt x="1089" y="267"/>
                  </a:lnTo>
                  <a:lnTo>
                    <a:pt x="765" y="393"/>
                  </a:lnTo>
                  <a:lnTo>
                    <a:pt x="765" y="398"/>
                  </a:lnTo>
                  <a:lnTo>
                    <a:pt x="395" y="639"/>
                  </a:lnTo>
                  <a:cubicBezTo>
                    <a:pt x="243" y="738"/>
                    <a:pt x="144" y="898"/>
                    <a:pt x="122" y="1073"/>
                  </a:cubicBezTo>
                  <a:lnTo>
                    <a:pt x="0" y="2168"/>
                  </a:lnTo>
                  <a:lnTo>
                    <a:pt x="769" y="2168"/>
                  </a:lnTo>
                  <a:lnTo>
                    <a:pt x="772" y="3077"/>
                  </a:lnTo>
                  <a:lnTo>
                    <a:pt x="3363" y="3077"/>
                  </a:lnTo>
                  <a:lnTo>
                    <a:pt x="3367" y="2168"/>
                  </a:lnTo>
                  <a:lnTo>
                    <a:pt x="4144" y="2168"/>
                  </a:lnTo>
                  <a:lnTo>
                    <a:pt x="4022" y="1073"/>
                  </a:lnTo>
                  <a:cubicBezTo>
                    <a:pt x="4001" y="896"/>
                    <a:pt x="3902" y="738"/>
                    <a:pt x="3750" y="639"/>
                  </a:cubicBezTo>
                  <a:lnTo>
                    <a:pt x="3371" y="391"/>
                  </a:lnTo>
                  <a:lnTo>
                    <a:pt x="3369" y="400"/>
                  </a:lnTo>
                  <a:lnTo>
                    <a:pt x="3369" y="393"/>
                  </a:lnTo>
                  <a:lnTo>
                    <a:pt x="3055" y="272"/>
                  </a:lnTo>
                  <a:lnTo>
                    <a:pt x="2736" y="149"/>
                  </a:lnTo>
                  <a:lnTo>
                    <a:pt x="2472" y="45"/>
                  </a:lnTo>
                  <a:lnTo>
                    <a:pt x="2357" y="1"/>
                  </a:lnTo>
                  <a:lnTo>
                    <a:pt x="2066" y="150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 flipH="1">
              <a:off x="11413108" y="2422821"/>
              <a:ext cx="158132" cy="116874"/>
            </a:xfrm>
            <a:custGeom>
              <a:avLst/>
              <a:gdLst/>
              <a:ahLst/>
              <a:cxnLst/>
              <a:rect l="l" t="t" r="r" b="b"/>
              <a:pathLst>
                <a:path w="1548" h="1144" extrusionOk="0">
                  <a:moveTo>
                    <a:pt x="775" y="0"/>
                  </a:moveTo>
                  <a:cubicBezTo>
                    <a:pt x="346" y="0"/>
                    <a:pt x="0" y="347"/>
                    <a:pt x="0" y="775"/>
                  </a:cubicBezTo>
                  <a:lnTo>
                    <a:pt x="0" y="1144"/>
                  </a:lnTo>
                  <a:lnTo>
                    <a:pt x="1547" y="1144"/>
                  </a:lnTo>
                  <a:lnTo>
                    <a:pt x="1547" y="775"/>
                  </a:lnTo>
                  <a:cubicBezTo>
                    <a:pt x="1547" y="347"/>
                    <a:pt x="1202" y="0"/>
                    <a:pt x="775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flipH="1">
              <a:off x="11460813" y="2598438"/>
              <a:ext cx="62007" cy="77439"/>
            </a:xfrm>
            <a:custGeom>
              <a:avLst/>
              <a:gdLst/>
              <a:ahLst/>
              <a:cxnLst/>
              <a:rect l="l" t="t" r="r" b="b"/>
              <a:pathLst>
                <a:path w="607" h="758" extrusionOk="0">
                  <a:moveTo>
                    <a:pt x="0" y="1"/>
                  </a:moveTo>
                  <a:lnTo>
                    <a:pt x="0" y="272"/>
                  </a:lnTo>
                  <a:cubicBezTo>
                    <a:pt x="0" y="272"/>
                    <a:pt x="0" y="274"/>
                    <a:pt x="1" y="278"/>
                  </a:cubicBezTo>
                  <a:cubicBezTo>
                    <a:pt x="31" y="439"/>
                    <a:pt x="160" y="755"/>
                    <a:pt x="293" y="757"/>
                  </a:cubicBezTo>
                  <a:cubicBezTo>
                    <a:pt x="294" y="758"/>
                    <a:pt x="295" y="758"/>
                    <a:pt x="296" y="758"/>
                  </a:cubicBezTo>
                  <a:cubicBezTo>
                    <a:pt x="428" y="758"/>
                    <a:pt x="562" y="451"/>
                    <a:pt x="601" y="293"/>
                  </a:cubicBezTo>
                  <a:cubicBezTo>
                    <a:pt x="606" y="279"/>
                    <a:pt x="607" y="272"/>
                    <a:pt x="607" y="272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 flipH="1">
              <a:off x="11460813" y="2592819"/>
              <a:ext cx="61904" cy="32896"/>
            </a:xfrm>
            <a:custGeom>
              <a:avLst/>
              <a:gdLst/>
              <a:ahLst/>
              <a:cxnLst/>
              <a:rect l="l" t="t" r="r" b="b"/>
              <a:pathLst>
                <a:path w="606" h="322" extrusionOk="0">
                  <a:moveTo>
                    <a:pt x="0" y="1"/>
                  </a:moveTo>
                  <a:lnTo>
                    <a:pt x="0" y="244"/>
                  </a:lnTo>
                  <a:cubicBezTo>
                    <a:pt x="93" y="295"/>
                    <a:pt x="196" y="322"/>
                    <a:pt x="303" y="322"/>
                  </a:cubicBezTo>
                  <a:cubicBezTo>
                    <a:pt x="409" y="322"/>
                    <a:pt x="514" y="293"/>
                    <a:pt x="606" y="244"/>
                  </a:cubicBezTo>
                  <a:lnTo>
                    <a:pt x="606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 flipH="1">
              <a:off x="11533648" y="2520897"/>
              <a:ext cx="38307" cy="38311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88" y="0"/>
                  </a:moveTo>
                  <a:cubicBezTo>
                    <a:pt x="84" y="0"/>
                    <a:pt x="1" y="83"/>
                    <a:pt x="1" y="187"/>
                  </a:cubicBezTo>
                  <a:cubicBezTo>
                    <a:pt x="1" y="290"/>
                    <a:pt x="84" y="374"/>
                    <a:pt x="188" y="374"/>
                  </a:cubicBezTo>
                  <a:cubicBezTo>
                    <a:pt x="291" y="374"/>
                    <a:pt x="375" y="290"/>
                    <a:pt x="375" y="187"/>
                  </a:cubicBezTo>
                  <a:cubicBezTo>
                    <a:pt x="375" y="83"/>
                    <a:pt x="291" y="0"/>
                    <a:pt x="188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 flipH="1">
              <a:off x="11413517" y="2520897"/>
              <a:ext cx="38409" cy="38311"/>
            </a:xfrm>
            <a:custGeom>
              <a:avLst/>
              <a:gdLst/>
              <a:ahLst/>
              <a:cxnLst/>
              <a:rect l="l" t="t" r="r" b="b"/>
              <a:pathLst>
                <a:path w="376" h="375" extrusionOk="0">
                  <a:moveTo>
                    <a:pt x="188" y="0"/>
                  </a:moveTo>
                  <a:cubicBezTo>
                    <a:pt x="84" y="0"/>
                    <a:pt x="1" y="83"/>
                    <a:pt x="1" y="187"/>
                  </a:cubicBezTo>
                  <a:cubicBezTo>
                    <a:pt x="1" y="290"/>
                    <a:pt x="84" y="374"/>
                    <a:pt x="188" y="374"/>
                  </a:cubicBezTo>
                  <a:cubicBezTo>
                    <a:pt x="292" y="374"/>
                    <a:pt x="375" y="290"/>
                    <a:pt x="375" y="187"/>
                  </a:cubicBezTo>
                  <a:cubicBezTo>
                    <a:pt x="375" y="83"/>
                    <a:pt x="292" y="0"/>
                    <a:pt x="188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 flipH="1">
              <a:off x="11428941" y="2484629"/>
              <a:ext cx="125954" cy="132607"/>
            </a:xfrm>
            <a:custGeom>
              <a:avLst/>
              <a:gdLst/>
              <a:ahLst/>
              <a:cxnLst/>
              <a:rect l="l" t="t" r="r" b="b"/>
              <a:pathLst>
                <a:path w="1233" h="1298" extrusionOk="0">
                  <a:moveTo>
                    <a:pt x="310" y="0"/>
                  </a:moveTo>
                  <a:cubicBezTo>
                    <a:pt x="261" y="138"/>
                    <a:pt x="6" y="223"/>
                    <a:pt x="6" y="223"/>
                  </a:cubicBezTo>
                  <a:lnTo>
                    <a:pt x="1" y="527"/>
                  </a:lnTo>
                  <a:cubicBezTo>
                    <a:pt x="1" y="704"/>
                    <a:pt x="75" y="919"/>
                    <a:pt x="195" y="1085"/>
                  </a:cubicBezTo>
                  <a:cubicBezTo>
                    <a:pt x="244" y="1153"/>
                    <a:pt x="308" y="1206"/>
                    <a:pt x="379" y="1242"/>
                  </a:cubicBezTo>
                  <a:cubicBezTo>
                    <a:pt x="452" y="1277"/>
                    <a:pt x="532" y="1298"/>
                    <a:pt x="616" y="1298"/>
                  </a:cubicBezTo>
                  <a:cubicBezTo>
                    <a:pt x="782" y="1298"/>
                    <a:pt x="940" y="1219"/>
                    <a:pt x="1037" y="1085"/>
                  </a:cubicBezTo>
                  <a:cubicBezTo>
                    <a:pt x="1157" y="919"/>
                    <a:pt x="1231" y="704"/>
                    <a:pt x="1231" y="527"/>
                  </a:cubicBezTo>
                  <a:lnTo>
                    <a:pt x="1232" y="223"/>
                  </a:lnTo>
                  <a:cubicBezTo>
                    <a:pt x="1010" y="100"/>
                    <a:pt x="920" y="0"/>
                    <a:pt x="920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 flipH="1">
              <a:off x="10006023" y="2895723"/>
              <a:ext cx="1137102" cy="477928"/>
            </a:xfrm>
            <a:custGeom>
              <a:avLst/>
              <a:gdLst/>
              <a:ahLst/>
              <a:cxnLst/>
              <a:rect l="l" t="t" r="r" b="b"/>
              <a:pathLst>
                <a:path w="14769" h="4678" extrusionOk="0">
                  <a:moveTo>
                    <a:pt x="97" y="0"/>
                  </a:moveTo>
                  <a:cubicBezTo>
                    <a:pt x="44" y="0"/>
                    <a:pt x="0" y="44"/>
                    <a:pt x="0" y="97"/>
                  </a:cubicBezTo>
                  <a:lnTo>
                    <a:pt x="0" y="4580"/>
                  </a:lnTo>
                  <a:cubicBezTo>
                    <a:pt x="0" y="4634"/>
                    <a:pt x="44" y="4677"/>
                    <a:pt x="97" y="4677"/>
                  </a:cubicBezTo>
                  <a:lnTo>
                    <a:pt x="14672" y="4677"/>
                  </a:lnTo>
                  <a:cubicBezTo>
                    <a:pt x="14725" y="4677"/>
                    <a:pt x="14769" y="4634"/>
                    <a:pt x="14769" y="4580"/>
                  </a:cubicBezTo>
                  <a:lnTo>
                    <a:pt x="14769" y="97"/>
                  </a:lnTo>
                  <a:cubicBezTo>
                    <a:pt x="14769" y="43"/>
                    <a:pt x="14725" y="0"/>
                    <a:pt x="1467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flipH="1">
              <a:off x="10168540" y="3200789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0" y="1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flipH="1">
              <a:off x="10168540" y="2978892"/>
              <a:ext cx="485327" cy="25541"/>
            </a:xfrm>
            <a:custGeom>
              <a:avLst/>
              <a:gdLst/>
              <a:ahLst/>
              <a:cxnLst/>
              <a:rect l="l" t="t" r="r" b="b"/>
              <a:pathLst>
                <a:path w="4751" h="250" extrusionOk="0">
                  <a:moveTo>
                    <a:pt x="0" y="0"/>
                  </a:moveTo>
                  <a:lnTo>
                    <a:pt x="0" y="249"/>
                  </a:lnTo>
                  <a:lnTo>
                    <a:pt x="4750" y="249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flipH="1">
              <a:off x="10168540" y="3252177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 flipH="1">
              <a:off x="10732570" y="2995851"/>
              <a:ext cx="191025" cy="109518"/>
            </a:xfrm>
            <a:custGeom>
              <a:avLst/>
              <a:gdLst/>
              <a:ahLst/>
              <a:cxnLst/>
              <a:rect l="l" t="t" r="r" b="b"/>
              <a:pathLst>
                <a:path w="1870" h="1072" extrusionOk="0">
                  <a:moveTo>
                    <a:pt x="1176" y="0"/>
                  </a:moveTo>
                  <a:cubicBezTo>
                    <a:pt x="1045" y="0"/>
                    <a:pt x="939" y="65"/>
                    <a:pt x="939" y="65"/>
                  </a:cubicBezTo>
                  <a:cubicBezTo>
                    <a:pt x="889" y="46"/>
                    <a:pt x="836" y="37"/>
                    <a:pt x="783" y="37"/>
                  </a:cubicBezTo>
                  <a:cubicBezTo>
                    <a:pt x="550" y="37"/>
                    <a:pt x="304" y="198"/>
                    <a:pt x="169" y="352"/>
                  </a:cubicBezTo>
                  <a:cubicBezTo>
                    <a:pt x="1" y="540"/>
                    <a:pt x="109" y="970"/>
                    <a:pt x="109" y="970"/>
                  </a:cubicBezTo>
                  <a:lnTo>
                    <a:pt x="136" y="1071"/>
                  </a:lnTo>
                  <a:lnTo>
                    <a:pt x="1556" y="1071"/>
                  </a:lnTo>
                  <a:lnTo>
                    <a:pt x="1647" y="691"/>
                  </a:lnTo>
                  <a:cubicBezTo>
                    <a:pt x="1869" y="612"/>
                    <a:pt x="1853" y="117"/>
                    <a:pt x="1853" y="117"/>
                  </a:cubicBezTo>
                  <a:lnTo>
                    <a:pt x="1853" y="117"/>
                  </a:lnTo>
                  <a:cubicBezTo>
                    <a:pt x="1843" y="162"/>
                    <a:pt x="1802" y="180"/>
                    <a:pt x="1746" y="180"/>
                  </a:cubicBezTo>
                  <a:cubicBezTo>
                    <a:pt x="1639" y="180"/>
                    <a:pt x="1474" y="115"/>
                    <a:pt x="1347" y="44"/>
                  </a:cubicBezTo>
                  <a:cubicBezTo>
                    <a:pt x="1290" y="11"/>
                    <a:pt x="1231" y="0"/>
                    <a:pt x="1176" y="0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flipH="1">
              <a:off x="10652076" y="3201200"/>
              <a:ext cx="371724" cy="325202"/>
            </a:xfrm>
            <a:custGeom>
              <a:avLst/>
              <a:gdLst/>
              <a:ahLst/>
              <a:cxnLst/>
              <a:rect l="l" t="t" r="r" b="b"/>
              <a:pathLst>
                <a:path w="3639" h="2886" extrusionOk="0">
                  <a:moveTo>
                    <a:pt x="1554" y="1"/>
                  </a:moveTo>
                  <a:cubicBezTo>
                    <a:pt x="1554" y="1"/>
                    <a:pt x="536" y="229"/>
                    <a:pt x="295" y="643"/>
                  </a:cubicBezTo>
                  <a:lnTo>
                    <a:pt x="0" y="2870"/>
                  </a:lnTo>
                  <a:lnTo>
                    <a:pt x="0" y="2870"/>
                  </a:lnTo>
                  <a:lnTo>
                    <a:pt x="468" y="2864"/>
                  </a:lnTo>
                  <a:lnTo>
                    <a:pt x="742" y="1004"/>
                  </a:lnTo>
                  <a:cubicBezTo>
                    <a:pt x="742" y="1004"/>
                    <a:pt x="914" y="1604"/>
                    <a:pt x="905" y="1955"/>
                  </a:cubicBezTo>
                  <a:cubicBezTo>
                    <a:pt x="896" y="2306"/>
                    <a:pt x="786" y="2886"/>
                    <a:pt x="786" y="2886"/>
                  </a:cubicBezTo>
                  <a:lnTo>
                    <a:pt x="2852" y="2886"/>
                  </a:lnTo>
                  <a:cubicBezTo>
                    <a:pt x="2852" y="2886"/>
                    <a:pt x="2744" y="2307"/>
                    <a:pt x="2734" y="1955"/>
                  </a:cubicBezTo>
                  <a:cubicBezTo>
                    <a:pt x="2725" y="1604"/>
                    <a:pt x="2898" y="1004"/>
                    <a:pt x="2898" y="1004"/>
                  </a:cubicBezTo>
                  <a:lnTo>
                    <a:pt x="3171" y="2864"/>
                  </a:lnTo>
                  <a:lnTo>
                    <a:pt x="3639" y="2870"/>
                  </a:lnTo>
                  <a:lnTo>
                    <a:pt x="3639" y="2870"/>
                  </a:lnTo>
                  <a:lnTo>
                    <a:pt x="3345" y="643"/>
                  </a:lnTo>
                  <a:cubicBezTo>
                    <a:pt x="3105" y="229"/>
                    <a:pt x="2087" y="1"/>
                    <a:pt x="2087" y="1"/>
                  </a:cubicBezTo>
                  <a:lnTo>
                    <a:pt x="1820" y="10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 flipH="1">
              <a:off x="10870578" y="3249521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B5A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 flipH="1">
              <a:off x="10805711" y="3161661"/>
              <a:ext cx="62722" cy="75498"/>
            </a:xfrm>
            <a:custGeom>
              <a:avLst/>
              <a:gdLst/>
              <a:ahLst/>
              <a:cxnLst/>
              <a:rect l="l" t="t" r="r" b="b"/>
              <a:pathLst>
                <a:path w="614" h="739" extrusionOk="0">
                  <a:moveTo>
                    <a:pt x="1" y="1"/>
                  </a:moveTo>
                  <a:lnTo>
                    <a:pt x="1" y="387"/>
                  </a:lnTo>
                  <a:cubicBezTo>
                    <a:pt x="1" y="387"/>
                    <a:pt x="42" y="669"/>
                    <a:pt x="306" y="738"/>
                  </a:cubicBezTo>
                  <a:cubicBezTo>
                    <a:pt x="560" y="688"/>
                    <a:pt x="614" y="387"/>
                    <a:pt x="614" y="387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 flipH="1">
              <a:off x="10805711" y="3156144"/>
              <a:ext cx="62722" cy="33101"/>
            </a:xfrm>
            <a:custGeom>
              <a:avLst/>
              <a:gdLst/>
              <a:ahLst/>
              <a:cxnLst/>
              <a:rect l="l" t="t" r="r" b="b"/>
              <a:pathLst>
                <a:path w="614" h="324" extrusionOk="0">
                  <a:moveTo>
                    <a:pt x="1" y="1"/>
                  </a:moveTo>
                  <a:lnTo>
                    <a:pt x="1" y="246"/>
                  </a:lnTo>
                  <a:cubicBezTo>
                    <a:pt x="93" y="297"/>
                    <a:pt x="198" y="324"/>
                    <a:pt x="308" y="324"/>
                  </a:cubicBezTo>
                  <a:cubicBezTo>
                    <a:pt x="416" y="324"/>
                    <a:pt x="521" y="297"/>
                    <a:pt x="614" y="24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 flipH="1">
              <a:off x="10773227" y="3053675"/>
              <a:ext cx="127282" cy="127090"/>
            </a:xfrm>
            <a:custGeom>
              <a:avLst/>
              <a:gdLst/>
              <a:ahLst/>
              <a:cxnLst/>
              <a:rect l="l" t="t" r="r" b="b"/>
              <a:pathLst>
                <a:path w="1246" h="1244" extrusionOk="0">
                  <a:moveTo>
                    <a:pt x="777" y="1"/>
                  </a:moveTo>
                  <a:cubicBezTo>
                    <a:pt x="606" y="151"/>
                    <a:pt x="3" y="227"/>
                    <a:pt x="3" y="227"/>
                  </a:cubicBezTo>
                  <a:lnTo>
                    <a:pt x="0" y="465"/>
                  </a:lnTo>
                  <a:cubicBezTo>
                    <a:pt x="0" y="644"/>
                    <a:pt x="76" y="861"/>
                    <a:pt x="197" y="1029"/>
                  </a:cubicBezTo>
                  <a:cubicBezTo>
                    <a:pt x="295" y="1166"/>
                    <a:pt x="454" y="1244"/>
                    <a:pt x="623" y="1244"/>
                  </a:cubicBezTo>
                  <a:cubicBezTo>
                    <a:pt x="792" y="1244"/>
                    <a:pt x="949" y="1166"/>
                    <a:pt x="1049" y="1029"/>
                  </a:cubicBezTo>
                  <a:cubicBezTo>
                    <a:pt x="1170" y="861"/>
                    <a:pt x="1246" y="644"/>
                    <a:pt x="1246" y="465"/>
                  </a:cubicBezTo>
                  <a:lnTo>
                    <a:pt x="1244" y="227"/>
                  </a:lnTo>
                  <a:cubicBezTo>
                    <a:pt x="962" y="218"/>
                    <a:pt x="777" y="1"/>
                    <a:pt x="777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 flipH="1">
              <a:off x="10884062" y="3086673"/>
              <a:ext cx="34834" cy="34837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6" y="1"/>
                    <a:pt x="1" y="76"/>
                    <a:pt x="1" y="171"/>
                  </a:cubicBezTo>
                  <a:cubicBezTo>
                    <a:pt x="1" y="265"/>
                    <a:pt x="76" y="341"/>
                    <a:pt x="171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6"/>
                    <a:pt x="265" y="1"/>
                    <a:pt x="171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 flipH="1">
              <a:off x="10755759" y="3086673"/>
              <a:ext cx="34834" cy="34837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7" y="1"/>
                    <a:pt x="1" y="76"/>
                    <a:pt x="1" y="171"/>
                  </a:cubicBezTo>
                  <a:cubicBezTo>
                    <a:pt x="1" y="265"/>
                    <a:pt x="77" y="341"/>
                    <a:pt x="171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6"/>
                    <a:pt x="264" y="1"/>
                    <a:pt x="171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10655750" y="1495438"/>
              <a:ext cx="61800" cy="61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1"/>
          <p:cNvSpPr txBox="1"/>
          <p:nvPr/>
        </p:nvSpPr>
        <p:spPr>
          <a:xfrm>
            <a:off x="2448027" y="1409941"/>
            <a:ext cx="3908544" cy="3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CA" sz="23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app for managing stock, including products, stores, and suppliers.</a:t>
            </a:r>
            <a:endParaRPr lang="en-CA" sz="17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7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3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inventory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stock levels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product, store, and supplier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259100" y="4682900"/>
            <a:ext cx="86535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7FE3D-23E9-72FD-D8B3-DBEDB2A9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404" y="137661"/>
            <a:ext cx="2372439" cy="4749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>
            <a:spLocks noGrp="1"/>
          </p:cNvSpPr>
          <p:nvPr>
            <p:ph type="title"/>
          </p:nvPr>
        </p:nvSpPr>
        <p:spPr>
          <a:xfrm>
            <a:off x="451180" y="494063"/>
            <a:ext cx="4791293" cy="772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3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r>
              <a:rPr lang="en" sz="43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43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2265118" y="1429836"/>
            <a:ext cx="4300632" cy="358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CA" sz="27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Add, remove, and view stock</a:t>
            </a:r>
            <a:endParaRPr lang="en-CA" sz="1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products, stores, and suppliers</a:t>
            </a:r>
            <a:endParaRPr lang="en-CA" sz="1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Barcode scanning functionality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20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CA" sz="27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endParaRPr lang="en-CA" sz="27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 for data storage</a:t>
            </a:r>
            <a:endParaRPr sz="1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262" name="Google Shape;262;p22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8929" y="2880260"/>
            <a:ext cx="3060529" cy="2263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2"/>
          <p:cNvGrpSpPr/>
          <p:nvPr/>
        </p:nvGrpSpPr>
        <p:grpSpPr>
          <a:xfrm>
            <a:off x="1392030" y="3223595"/>
            <a:ext cx="772160" cy="1576569"/>
            <a:chOff x="4284472" y="2841897"/>
            <a:chExt cx="722887" cy="857025"/>
          </a:xfrm>
        </p:grpSpPr>
        <p:sp>
          <p:nvSpPr>
            <p:cNvPr id="264" name="Google Shape;264;p22"/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61761B-72E6-FA9F-47E4-D640F1C5E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750" y="99610"/>
            <a:ext cx="2372439" cy="4838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2960"/>
            <a:ext cx="1757680" cy="178054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/>
          <p:nvPr/>
        </p:nvSpPr>
        <p:spPr>
          <a:xfrm>
            <a:off x="1190903" y="884046"/>
            <a:ext cx="5128122" cy="11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sz="4600" b="1" dirty="0">
                <a:solidFill>
                  <a:srgbClr val="824A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endParaRPr lang="en-CA" sz="4600" b="1" dirty="0">
              <a:solidFill>
                <a:srgbClr val="824A5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D6DFC-98A3-DC22-5349-3ABE02DC2324}"/>
              </a:ext>
            </a:extLst>
          </p:cNvPr>
          <p:cNvSpPr txBox="1"/>
          <p:nvPr/>
        </p:nvSpPr>
        <p:spPr>
          <a:xfrm>
            <a:off x="1644407" y="2005881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CA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Principles: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navigation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design language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Responsive layout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465CF-C211-07AF-4D65-E461569D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407" y="0"/>
            <a:ext cx="237243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/>
          <p:nvPr/>
        </p:nvSpPr>
        <p:spPr>
          <a:xfrm>
            <a:off x="375625" y="463125"/>
            <a:ext cx="671989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6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</a:t>
            </a:r>
            <a:endParaRPr sz="46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2722566" y="1609359"/>
            <a:ext cx="3167225" cy="235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	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600"/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products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600"/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product details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600"/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product information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600"/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products from stock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ts val="1600"/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Product Activity</a:t>
            </a:r>
          </a:p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ts val="1600"/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List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endParaRPr lang="en-CA"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sz="16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8" name="Google Shape;318;p24"/>
          <p:cNvGrpSpPr/>
          <p:nvPr/>
        </p:nvGrpSpPr>
        <p:grpSpPr>
          <a:xfrm>
            <a:off x="378809" y="1799063"/>
            <a:ext cx="1955514" cy="3198890"/>
            <a:chOff x="6967513" y="1039577"/>
            <a:chExt cx="2100287" cy="3651672"/>
          </a:xfrm>
        </p:grpSpPr>
        <p:sp>
          <p:nvSpPr>
            <p:cNvPr id="319" name="Google Shape;319;p24"/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299F6B6-1DFD-F165-BB30-385BD734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06" y="75880"/>
            <a:ext cx="237243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 txBox="1"/>
          <p:nvPr/>
        </p:nvSpPr>
        <p:spPr>
          <a:xfrm>
            <a:off x="3235370" y="1535632"/>
            <a:ext cx="4964955" cy="366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342900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stores</a:t>
            </a:r>
          </a:p>
          <a:p>
            <a:pPr marL="342900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View store details</a:t>
            </a:r>
          </a:p>
          <a:p>
            <a:pPr marL="342900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 store information</a:t>
            </a: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Screens: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Store Activity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List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4" name="Google Shape;3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4579" y="2084074"/>
            <a:ext cx="3164001" cy="18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1B4B5-E198-9C69-207C-91D4D3A68C39}"/>
              </a:ext>
            </a:extLst>
          </p:cNvPr>
          <p:cNvSpPr txBox="1"/>
          <p:nvPr/>
        </p:nvSpPr>
        <p:spPr>
          <a:xfrm>
            <a:off x="883920" y="264210"/>
            <a:ext cx="607568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6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Management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8ACA79-D933-F47B-BB34-C2903938A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34" y="198869"/>
            <a:ext cx="2372439" cy="49315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27"/>
          <p:cNvGrpSpPr/>
          <p:nvPr/>
        </p:nvGrpSpPr>
        <p:grpSpPr>
          <a:xfrm>
            <a:off x="-3114" y="1690818"/>
            <a:ext cx="2761023" cy="2702846"/>
            <a:chOff x="5164600" y="1115897"/>
            <a:chExt cx="3206018" cy="3138465"/>
          </a:xfrm>
        </p:grpSpPr>
        <p:sp>
          <p:nvSpPr>
            <p:cNvPr id="406" name="Google Shape;406;p27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041D99-107E-CE7F-47F5-9615DBF5633F}"/>
              </a:ext>
            </a:extLst>
          </p:cNvPr>
          <p:cNvSpPr txBox="1"/>
          <p:nvPr/>
        </p:nvSpPr>
        <p:spPr>
          <a:xfrm>
            <a:off x="467360" y="531600"/>
            <a:ext cx="6553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5D520-8105-C4B4-3271-1567FFEF2540}"/>
              </a:ext>
            </a:extLst>
          </p:cNvPr>
          <p:cNvSpPr txBox="1"/>
          <p:nvPr/>
        </p:nvSpPr>
        <p:spPr>
          <a:xfrm>
            <a:off x="3224316" y="2061721"/>
            <a:ext cx="340532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suppliers</a:t>
            </a:r>
          </a:p>
          <a:p>
            <a:pPr marL="742950" lvl="1" indent="-28575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supplier details</a:t>
            </a:r>
          </a:p>
          <a:p>
            <a:pPr marL="742950" lvl="1" indent="-28575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supplier information</a:t>
            </a:r>
          </a:p>
          <a:p>
            <a:pPr marL="285750" indent="-2857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Screens:</a:t>
            </a: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Supplier Activity</a:t>
            </a:r>
          </a:p>
          <a:p>
            <a:pPr marL="742950" lvl="1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B14CB-7F7A-2207-D38A-0028C205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87" y="58956"/>
            <a:ext cx="237243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29"/>
          <p:cNvGrpSpPr/>
          <p:nvPr/>
        </p:nvGrpSpPr>
        <p:grpSpPr>
          <a:xfrm>
            <a:off x="761718" y="1926537"/>
            <a:ext cx="498781" cy="457215"/>
            <a:chOff x="6239575" y="4416275"/>
            <a:chExt cx="489625" cy="449175"/>
          </a:xfrm>
        </p:grpSpPr>
        <p:sp>
          <p:nvSpPr>
            <p:cNvPr id="538" name="Google Shape;538;p29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1" name="Google Shape;541;p29"/>
          <p:cNvGrpSpPr/>
          <p:nvPr/>
        </p:nvGrpSpPr>
        <p:grpSpPr>
          <a:xfrm>
            <a:off x="2312964" y="1873175"/>
            <a:ext cx="398579" cy="457213"/>
            <a:chOff x="-48237000" y="2342650"/>
            <a:chExt cx="256800" cy="300225"/>
          </a:xfrm>
        </p:grpSpPr>
        <p:sp>
          <p:nvSpPr>
            <p:cNvPr id="542" name="Google Shape;542;p29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29"/>
          <p:cNvSpPr/>
          <p:nvPr/>
        </p:nvSpPr>
        <p:spPr>
          <a:xfrm>
            <a:off x="863981" y="3132454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46" name="Google Shape;546;p29"/>
          <p:cNvGrpSpPr/>
          <p:nvPr/>
        </p:nvGrpSpPr>
        <p:grpSpPr>
          <a:xfrm>
            <a:off x="324539" y="2189333"/>
            <a:ext cx="1885345" cy="1866583"/>
            <a:chOff x="3603019" y="1161260"/>
            <a:chExt cx="3676058" cy="3294152"/>
          </a:xfrm>
        </p:grpSpPr>
        <p:sp>
          <p:nvSpPr>
            <p:cNvPr id="547" name="Google Shape;547;p29"/>
            <p:cNvSpPr/>
            <p:nvPr/>
          </p:nvSpPr>
          <p:spPr>
            <a:xfrm rot="16200000" flipH="1">
              <a:off x="3904542" y="1162611"/>
              <a:ext cx="3291899" cy="3292200"/>
            </a:xfrm>
            <a:prstGeom prst="blockArc">
              <a:avLst>
                <a:gd name="adj1" fmla="val 10795134"/>
                <a:gd name="adj2" fmla="val 17079761"/>
                <a:gd name="adj3" fmla="val 33848"/>
              </a:avLst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29"/>
            <p:cNvSpPr/>
            <p:nvPr/>
          </p:nvSpPr>
          <p:spPr>
            <a:xfrm rot="5400000">
              <a:off x="3903790" y="1162012"/>
              <a:ext cx="3293400" cy="3293400"/>
            </a:xfrm>
            <a:prstGeom prst="blockArc">
              <a:avLst>
                <a:gd name="adj1" fmla="val 10800095"/>
                <a:gd name="adj2" fmla="val 16897789"/>
                <a:gd name="adj3" fmla="val 34054"/>
              </a:avLst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29"/>
            <p:cNvSpPr/>
            <p:nvPr/>
          </p:nvSpPr>
          <p:spPr>
            <a:xfrm rot="10800000" flipH="1">
              <a:off x="3603019" y="1161260"/>
              <a:ext cx="3676058" cy="3293400"/>
            </a:xfrm>
            <a:prstGeom prst="blockArc">
              <a:avLst>
                <a:gd name="adj1" fmla="val 16204871"/>
                <a:gd name="adj2" fmla="val 20905055"/>
                <a:gd name="adj3" fmla="val 34059"/>
              </a:avLst>
            </a:pr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29"/>
            <p:cNvSpPr/>
            <p:nvPr/>
          </p:nvSpPr>
          <p:spPr>
            <a:xfrm rot="-5400000" flipH="1">
              <a:off x="3903790" y="1162012"/>
              <a:ext cx="3293400" cy="3293400"/>
            </a:xfrm>
            <a:prstGeom prst="blockArc">
              <a:avLst>
                <a:gd name="adj1" fmla="val 16842006"/>
                <a:gd name="adj2" fmla="val 62359"/>
                <a:gd name="adj3" fmla="val 34055"/>
              </a:avLst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29"/>
          <p:cNvSpPr/>
          <p:nvPr/>
        </p:nvSpPr>
        <p:spPr>
          <a:xfrm flipH="1">
            <a:off x="1399242" y="3355219"/>
            <a:ext cx="469573" cy="382628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91" name="Google Shape;591;p29"/>
          <p:cNvGrpSpPr/>
          <p:nvPr/>
        </p:nvGrpSpPr>
        <p:grpSpPr>
          <a:xfrm>
            <a:off x="4581993" y="1798487"/>
            <a:ext cx="498781" cy="457215"/>
            <a:chOff x="6239575" y="4416275"/>
            <a:chExt cx="489625" cy="449175"/>
          </a:xfrm>
        </p:grpSpPr>
        <p:sp>
          <p:nvSpPr>
            <p:cNvPr id="592" name="Google Shape;592;p29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5" name="Google Shape;595;p29"/>
          <p:cNvGrpSpPr/>
          <p:nvPr/>
        </p:nvGrpSpPr>
        <p:grpSpPr>
          <a:xfrm>
            <a:off x="4734393" y="1950887"/>
            <a:ext cx="498781" cy="457215"/>
            <a:chOff x="6239575" y="4416275"/>
            <a:chExt cx="489625" cy="449175"/>
          </a:xfrm>
        </p:grpSpPr>
        <p:sp>
          <p:nvSpPr>
            <p:cNvPr id="596" name="Google Shape;596;p29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9" name="Google Shape;599;p29"/>
          <p:cNvGrpSpPr/>
          <p:nvPr/>
        </p:nvGrpSpPr>
        <p:grpSpPr>
          <a:xfrm>
            <a:off x="767154" y="2387944"/>
            <a:ext cx="498781" cy="382607"/>
            <a:chOff x="6239575" y="4416275"/>
            <a:chExt cx="489625" cy="449175"/>
          </a:xfrm>
        </p:grpSpPr>
        <p:sp>
          <p:nvSpPr>
            <p:cNvPr id="600" name="Google Shape;600;p29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03" name="Google Shape;603;p29"/>
          <p:cNvSpPr/>
          <p:nvPr/>
        </p:nvSpPr>
        <p:spPr>
          <a:xfrm>
            <a:off x="776350" y="2977025"/>
            <a:ext cx="469555" cy="527358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4" name="Google Shape;604;p29"/>
          <p:cNvGrpSpPr/>
          <p:nvPr/>
        </p:nvGrpSpPr>
        <p:grpSpPr>
          <a:xfrm>
            <a:off x="1463195" y="2383752"/>
            <a:ext cx="398579" cy="457213"/>
            <a:chOff x="-48237000" y="2342650"/>
            <a:chExt cx="256800" cy="300225"/>
          </a:xfrm>
        </p:grpSpPr>
        <p:sp>
          <p:nvSpPr>
            <p:cNvPr id="605" name="Google Shape;605;p29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6F4250-A230-25D5-7CF3-7C87CDA8BFB5}"/>
              </a:ext>
            </a:extLst>
          </p:cNvPr>
          <p:cNvSpPr txBox="1"/>
          <p:nvPr/>
        </p:nvSpPr>
        <p:spPr>
          <a:xfrm>
            <a:off x="1375424" y="257833"/>
            <a:ext cx="7123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B24EA-42D2-9EE0-2ABB-011AB7220C31}"/>
              </a:ext>
            </a:extLst>
          </p:cNvPr>
          <p:cNvSpPr txBox="1"/>
          <p:nvPr/>
        </p:nvSpPr>
        <p:spPr>
          <a:xfrm>
            <a:off x="2776343" y="1653203"/>
            <a:ext cx="3238975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CA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stock from inventory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stock levels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stock quantities across stores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q"/>
            </a:pPr>
            <a:endParaRPr lang="en-CA" sz="25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CA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stock Activity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Overview</a:t>
            </a:r>
          </a:p>
          <a:p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80EB2D-7260-E16A-B69D-6D31BE6E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44" y="233597"/>
            <a:ext cx="2262467" cy="49050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0"/>
          <p:cNvSpPr txBox="1">
            <a:spLocks noGrp="1"/>
          </p:cNvSpPr>
          <p:nvPr>
            <p:ph type="title"/>
          </p:nvPr>
        </p:nvSpPr>
        <p:spPr>
          <a:xfrm>
            <a:off x="142241" y="230557"/>
            <a:ext cx="5588000" cy="15399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Admin Features</a:t>
            </a:r>
            <a:b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4" name="Google Shape;614;p30"/>
          <p:cNvGrpSpPr/>
          <p:nvPr/>
        </p:nvGrpSpPr>
        <p:grpSpPr>
          <a:xfrm>
            <a:off x="142241" y="1667537"/>
            <a:ext cx="2100287" cy="2939693"/>
            <a:chOff x="6967513" y="1039577"/>
            <a:chExt cx="2100287" cy="3651672"/>
          </a:xfrm>
        </p:grpSpPr>
        <p:sp>
          <p:nvSpPr>
            <p:cNvPr id="615" name="Google Shape;615;p30"/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550F4D-23B7-43A2-8127-3040238F19D4}"/>
              </a:ext>
            </a:extLst>
          </p:cNvPr>
          <p:cNvSpPr txBox="1"/>
          <p:nvPr/>
        </p:nvSpPr>
        <p:spPr>
          <a:xfrm>
            <a:off x="2533052" y="1591020"/>
            <a:ext cx="378351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CA" sz="23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sign-in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functionalities (add/remove/edit products, stores, suppliers)</a:t>
            </a: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Role Management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CA" sz="23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09215E-5D6F-7F89-F581-1CC1C5C4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34" y="38054"/>
            <a:ext cx="2372439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er Acquisition Infographics by Slidesgo">
  <a:themeElements>
    <a:clrScheme name="Simple Light">
      <a:dk1>
        <a:srgbClr val="000000"/>
      </a:dk1>
      <a:lt1>
        <a:srgbClr val="FFFFFF"/>
      </a:lt1>
      <a:dk2>
        <a:srgbClr val="3B499B"/>
      </a:dk2>
      <a:lt2>
        <a:srgbClr val="6E7DC3"/>
      </a:lt2>
      <a:accent1>
        <a:srgbClr val="9599E9"/>
      </a:accent1>
      <a:accent2>
        <a:srgbClr val="AAC1EC"/>
      </a:accent2>
      <a:accent3>
        <a:srgbClr val="FCA497"/>
      </a:accent3>
      <a:accent4>
        <a:srgbClr val="F7735E"/>
      </a:accent4>
      <a:accent5>
        <a:srgbClr val="BD4120"/>
      </a:accent5>
      <a:accent6>
        <a:srgbClr val="E7E7E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324</Words>
  <Application>Microsoft Office PowerPoint</Application>
  <PresentationFormat>On-screen Show (16:9)</PresentationFormat>
  <Paragraphs>98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Roboto</vt:lpstr>
      <vt:lpstr>Fira Sans Extra Condensed SemiBold</vt:lpstr>
      <vt:lpstr>Century Gothic</vt:lpstr>
      <vt:lpstr>Fira Sans Extra Condensed</vt:lpstr>
      <vt:lpstr>Wingdings</vt:lpstr>
      <vt:lpstr>Times New Roman</vt:lpstr>
      <vt:lpstr>Comic Sans MS</vt:lpstr>
      <vt:lpstr>Customer Acquisition Infographics by Slidesgo</vt:lpstr>
      <vt:lpstr>Stock Management Application Efficient Stock and Inventory Management System</vt:lpstr>
      <vt:lpstr>Introduction</vt:lpstr>
      <vt:lpstr>Project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Authentication and Admin Features </vt:lpstr>
      <vt:lpstr>PowerPoint Presentation</vt:lpstr>
      <vt:lpstr>PowerPoint Presentation</vt:lpstr>
      <vt:lpstr>Conclusion and Future 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Harshita Sharma</cp:lastModifiedBy>
  <cp:revision>4</cp:revision>
  <dcterms:modified xsi:type="dcterms:W3CDTF">2024-08-05T17:11:25Z</dcterms:modified>
</cp:coreProperties>
</file>